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3" r:id="rId9"/>
    <p:sldId id="264" r:id="rId10"/>
    <p:sldId id="265" r:id="rId11"/>
    <p:sldId id="275" r:id="rId12"/>
    <p:sldId id="276" r:id="rId13"/>
    <p:sldId id="273" r:id="rId14"/>
    <p:sldId id="277" r:id="rId15"/>
    <p:sldId id="278" r:id="rId16"/>
    <p:sldId id="274" r:id="rId17"/>
    <p:sldId id="262" r:id="rId18"/>
    <p:sldId id="266" r:id="rId19"/>
    <p:sldId id="267" r:id="rId20"/>
    <p:sldId id="268" r:id="rId21"/>
    <p:sldId id="269" r:id="rId22"/>
    <p:sldId id="270" r:id="rId23"/>
    <p:sldId id="272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44FE67-4F0A-41EC-B386-9BD42906C31D}" v="72" dt="2025-11-08T07:45:13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裕人 辻" userId="4a54a5a80713358b" providerId="LiveId" clId="{9C3C480E-1CD4-4AFD-A4AF-30452DFE8609}"/>
    <pc:docChg chg="undo custSel addSld delSld modSld sldOrd">
      <pc:chgData name="裕人 辻" userId="4a54a5a80713358b" providerId="LiveId" clId="{9C3C480E-1CD4-4AFD-A4AF-30452DFE8609}" dt="2025-11-09T21:40:36.266" v="3009" actId="20577"/>
      <pc:docMkLst>
        <pc:docMk/>
      </pc:docMkLst>
      <pc:sldChg chg="modSp mod">
        <pc:chgData name="裕人 辻" userId="4a54a5a80713358b" providerId="LiveId" clId="{9C3C480E-1CD4-4AFD-A4AF-30452DFE8609}" dt="2025-11-09T21:40:36.266" v="3009" actId="20577"/>
        <pc:sldMkLst>
          <pc:docMk/>
          <pc:sldMk cId="2792760538" sldId="256"/>
        </pc:sldMkLst>
        <pc:spChg chg="mod">
          <ac:chgData name="裕人 辻" userId="4a54a5a80713358b" providerId="LiveId" clId="{9C3C480E-1CD4-4AFD-A4AF-30452DFE8609}" dt="2025-11-09T21:40:36.266" v="3009" actId="20577"/>
          <ac:spMkLst>
            <pc:docMk/>
            <pc:sldMk cId="2792760538" sldId="256"/>
            <ac:spMk id="3" creationId="{D2C8BC61-D7F3-8433-1822-5B2D550F4817}"/>
          </ac:spMkLst>
        </pc:spChg>
      </pc:sldChg>
      <pc:sldChg chg="addSp delSp modSp mod setBg">
        <pc:chgData name="裕人 辻" userId="4a54a5a80713358b" providerId="LiveId" clId="{9C3C480E-1CD4-4AFD-A4AF-30452DFE8609}" dt="2025-11-07T11:03:21.592" v="2714" actId="6549"/>
        <pc:sldMkLst>
          <pc:docMk/>
          <pc:sldMk cId="2771618129" sldId="257"/>
        </pc:sldMkLst>
        <pc:spChg chg="mod">
          <ac:chgData name="裕人 辻" userId="4a54a5a80713358b" providerId="LiveId" clId="{9C3C480E-1CD4-4AFD-A4AF-30452DFE8609}" dt="2025-10-23T00:39:24.854" v="21" actId="26606"/>
          <ac:spMkLst>
            <pc:docMk/>
            <pc:sldMk cId="2771618129" sldId="257"/>
            <ac:spMk id="2" creationId="{F3CB0BB6-5812-EBF3-736C-190C482FA59A}"/>
          </ac:spMkLst>
        </pc:spChg>
        <pc:spChg chg="mod ord">
          <ac:chgData name="裕人 辻" userId="4a54a5a80713358b" providerId="LiveId" clId="{9C3C480E-1CD4-4AFD-A4AF-30452DFE8609}" dt="2025-11-07T11:03:21.592" v="2714" actId="6549"/>
          <ac:spMkLst>
            <pc:docMk/>
            <pc:sldMk cId="2771618129" sldId="257"/>
            <ac:spMk id="3" creationId="{AA4E442F-53CD-4B51-DC33-68401048D069}"/>
          </ac:spMkLst>
        </pc:spChg>
        <pc:spChg chg="add">
          <ac:chgData name="裕人 辻" userId="4a54a5a80713358b" providerId="LiveId" clId="{9C3C480E-1CD4-4AFD-A4AF-30452DFE8609}" dt="2025-10-23T00:39:24.854" v="21" actId="26606"/>
          <ac:spMkLst>
            <pc:docMk/>
            <pc:sldMk cId="2771618129" sldId="257"/>
            <ac:spMk id="23" creationId="{2CD0D193-B981-FE7D-7D46-D739C7E5B5FB}"/>
          </ac:spMkLst>
        </pc:spChg>
        <pc:spChg chg="add">
          <ac:chgData name="裕人 辻" userId="4a54a5a80713358b" providerId="LiveId" clId="{9C3C480E-1CD4-4AFD-A4AF-30452DFE8609}" dt="2025-10-23T00:39:24.854" v="21" actId="26606"/>
          <ac:spMkLst>
            <pc:docMk/>
            <pc:sldMk cId="2771618129" sldId="257"/>
            <ac:spMk id="24" creationId="{14435763-D116-E6B0-3992-6801EF0F0FF2}"/>
          </ac:spMkLst>
        </pc:spChg>
        <pc:picChg chg="add mod">
          <ac:chgData name="裕人 辻" userId="4a54a5a80713358b" providerId="LiveId" clId="{9C3C480E-1CD4-4AFD-A4AF-30452DFE8609}" dt="2025-10-23T00:39:24.854" v="21" actId="26606"/>
          <ac:picMkLst>
            <pc:docMk/>
            <pc:sldMk cId="2771618129" sldId="257"/>
            <ac:picMk id="5" creationId="{0A455775-FEC9-6C48-35FD-13FDD1347E80}"/>
          </ac:picMkLst>
        </pc:picChg>
        <pc:picChg chg="add mod">
          <ac:chgData name="裕人 辻" userId="4a54a5a80713358b" providerId="LiveId" clId="{9C3C480E-1CD4-4AFD-A4AF-30452DFE8609}" dt="2025-10-23T00:39:24.854" v="21" actId="26606"/>
          <ac:picMkLst>
            <pc:docMk/>
            <pc:sldMk cId="2771618129" sldId="257"/>
            <ac:picMk id="8" creationId="{5D736318-2675-AA58-0970-0762E5475B24}"/>
          </ac:picMkLst>
        </pc:picChg>
      </pc:sldChg>
      <pc:sldChg chg="addSp delSp modSp new mod setBg addAnim delAnim">
        <pc:chgData name="裕人 辻" userId="4a54a5a80713358b" providerId="LiveId" clId="{9C3C480E-1CD4-4AFD-A4AF-30452DFE8609}" dt="2025-11-07T11:03:35.735" v="2715" actId="20577"/>
        <pc:sldMkLst>
          <pc:docMk/>
          <pc:sldMk cId="2091177219" sldId="258"/>
        </pc:sldMkLst>
        <pc:spChg chg="mod">
          <ac:chgData name="裕人 辻" userId="4a54a5a80713358b" providerId="LiveId" clId="{9C3C480E-1CD4-4AFD-A4AF-30452DFE8609}" dt="2025-10-23T00:42:50.769" v="321" actId="26606"/>
          <ac:spMkLst>
            <pc:docMk/>
            <pc:sldMk cId="2091177219" sldId="258"/>
            <ac:spMk id="2" creationId="{DA683BCA-7DAE-22BF-0550-28A3C7728402}"/>
          </ac:spMkLst>
        </pc:spChg>
        <pc:spChg chg="mod">
          <ac:chgData name="裕人 辻" userId="4a54a5a80713358b" providerId="LiveId" clId="{9C3C480E-1CD4-4AFD-A4AF-30452DFE8609}" dt="2025-11-07T11:03:35.735" v="2715" actId="20577"/>
          <ac:spMkLst>
            <pc:docMk/>
            <pc:sldMk cId="2091177219" sldId="258"/>
            <ac:spMk id="3" creationId="{758589D0-7DB0-E546-7FE2-8ABAB35F45F3}"/>
          </ac:spMkLst>
        </pc:spChg>
        <pc:spChg chg="add">
          <ac:chgData name="裕人 辻" userId="4a54a5a80713358b" providerId="LiveId" clId="{9C3C480E-1CD4-4AFD-A4AF-30452DFE8609}" dt="2025-10-23T00:42:50.769" v="321" actId="26606"/>
          <ac:spMkLst>
            <pc:docMk/>
            <pc:sldMk cId="2091177219" sldId="258"/>
            <ac:spMk id="37" creationId="{42C91D93-014B-66D5-D263-730212C94315}"/>
          </ac:spMkLst>
        </pc:spChg>
        <pc:spChg chg="add">
          <ac:chgData name="裕人 辻" userId="4a54a5a80713358b" providerId="LiveId" clId="{9C3C480E-1CD4-4AFD-A4AF-30452DFE8609}" dt="2025-10-23T00:42:50.769" v="321" actId="26606"/>
          <ac:spMkLst>
            <pc:docMk/>
            <pc:sldMk cId="2091177219" sldId="258"/>
            <ac:spMk id="38" creationId="{9568B8C9-6702-8441-0D92-220DE92C8861}"/>
          </ac:spMkLst>
        </pc:spChg>
      </pc:sldChg>
      <pc:sldChg chg="addSp delSp modSp new mod modTransition">
        <pc:chgData name="裕人 辻" userId="4a54a5a80713358b" providerId="LiveId" clId="{9C3C480E-1CD4-4AFD-A4AF-30452DFE8609}" dt="2025-10-23T00:50:19.836" v="559"/>
        <pc:sldMkLst>
          <pc:docMk/>
          <pc:sldMk cId="692740802" sldId="259"/>
        </pc:sldMkLst>
        <pc:spChg chg="mod">
          <ac:chgData name="裕人 辻" userId="4a54a5a80713358b" providerId="LiveId" clId="{9C3C480E-1CD4-4AFD-A4AF-30452DFE8609}" dt="2025-10-23T00:43:19.303" v="366" actId="20577"/>
          <ac:spMkLst>
            <pc:docMk/>
            <pc:sldMk cId="692740802" sldId="259"/>
            <ac:spMk id="2" creationId="{B34795A2-F8A9-C7F9-9691-115D88128DEE}"/>
          </ac:spMkLst>
        </pc:spChg>
        <pc:spChg chg="add mod">
          <ac:chgData name="裕人 辻" userId="4a54a5a80713358b" providerId="LiveId" clId="{9C3C480E-1CD4-4AFD-A4AF-30452DFE8609}" dt="2025-10-23T00:46:30.596" v="449" actId="20577"/>
          <ac:spMkLst>
            <pc:docMk/>
            <pc:sldMk cId="692740802" sldId="259"/>
            <ac:spMk id="4" creationId="{50EF341B-11A6-2A83-E3A9-17F5620BFCCF}"/>
          </ac:spMkLst>
        </pc:spChg>
        <pc:spChg chg="add mod">
          <ac:chgData name="裕人 辻" userId="4a54a5a80713358b" providerId="LiveId" clId="{9C3C480E-1CD4-4AFD-A4AF-30452DFE8609}" dt="2025-10-23T00:47:02.115" v="487" actId="14100"/>
          <ac:spMkLst>
            <pc:docMk/>
            <pc:sldMk cId="692740802" sldId="259"/>
            <ac:spMk id="5" creationId="{6FA9A5C0-140E-C7DD-1C28-0EDFF15CC772}"/>
          </ac:spMkLst>
        </pc:spChg>
        <pc:spChg chg="add mod">
          <ac:chgData name="裕人 辻" userId="4a54a5a80713358b" providerId="LiveId" clId="{9C3C480E-1CD4-4AFD-A4AF-30452DFE8609}" dt="2025-10-23T00:48:11.771" v="555" actId="1076"/>
          <ac:spMkLst>
            <pc:docMk/>
            <pc:sldMk cId="692740802" sldId="259"/>
            <ac:spMk id="6" creationId="{F75205E9-5BC3-AB88-6768-023BBAF52E5B}"/>
          </ac:spMkLst>
        </pc:spChg>
        <pc:picChg chg="add mod">
          <ac:chgData name="裕人 辻" userId="4a54a5a80713358b" providerId="LiveId" clId="{9C3C480E-1CD4-4AFD-A4AF-30452DFE8609}" dt="2025-10-23T00:45:36.301" v="367"/>
          <ac:picMkLst>
            <pc:docMk/>
            <pc:sldMk cId="692740802" sldId="259"/>
            <ac:picMk id="2050" creationId="{85671529-699A-82F1-3D40-CBC6BEBED98B}"/>
          </ac:picMkLst>
        </pc:picChg>
      </pc:sldChg>
      <pc:sldChg chg="addSp delSp modSp new mod modTransition setBg">
        <pc:chgData name="裕人 辻" userId="4a54a5a80713358b" providerId="LiveId" clId="{9C3C480E-1CD4-4AFD-A4AF-30452DFE8609}" dt="2025-10-23T00:55:48.514" v="637" actId="20577"/>
        <pc:sldMkLst>
          <pc:docMk/>
          <pc:sldMk cId="2612987456" sldId="260"/>
        </pc:sldMkLst>
        <pc:spChg chg="mod">
          <ac:chgData name="裕人 辻" userId="4a54a5a80713358b" providerId="LiveId" clId="{9C3C480E-1CD4-4AFD-A4AF-30452DFE8609}" dt="2025-10-23T00:53:33.554" v="620" actId="26606"/>
          <ac:spMkLst>
            <pc:docMk/>
            <pc:sldMk cId="2612987456" sldId="260"/>
            <ac:spMk id="2" creationId="{81B0FDEE-47EA-48DA-FCDA-F92E56056FB9}"/>
          </ac:spMkLst>
        </pc:spChg>
        <pc:spChg chg="add">
          <ac:chgData name="裕人 辻" userId="4a54a5a80713358b" providerId="LiveId" clId="{9C3C480E-1CD4-4AFD-A4AF-30452DFE8609}" dt="2025-10-23T00:53:33.554" v="620" actId="26606"/>
          <ac:spMkLst>
            <pc:docMk/>
            <pc:sldMk cId="2612987456" sldId="260"/>
            <ac:spMk id="30" creationId="{774A975B-A886-5202-0489-6965514A0D14}"/>
          </ac:spMkLst>
        </pc:spChg>
        <pc:spChg chg="add">
          <ac:chgData name="裕人 辻" userId="4a54a5a80713358b" providerId="LiveId" clId="{9C3C480E-1CD4-4AFD-A4AF-30452DFE8609}" dt="2025-10-23T00:53:33.554" v="620" actId="26606"/>
          <ac:spMkLst>
            <pc:docMk/>
            <pc:sldMk cId="2612987456" sldId="260"/>
            <ac:spMk id="31" creationId="{EA67E988-5919-57BB-C7DE-D3EAD38A3045}"/>
          </ac:spMkLst>
        </pc:spChg>
        <pc:spChg chg="add">
          <ac:chgData name="裕人 辻" userId="4a54a5a80713358b" providerId="LiveId" clId="{9C3C480E-1CD4-4AFD-A4AF-30452DFE8609}" dt="2025-10-23T00:53:33.554" v="620" actId="26606"/>
          <ac:spMkLst>
            <pc:docMk/>
            <pc:sldMk cId="2612987456" sldId="260"/>
            <ac:spMk id="32" creationId="{FAF3766F-DEF3-4802-BB0D-7A18EDD9704F}"/>
          </ac:spMkLst>
        </pc:spChg>
        <pc:spChg chg="add">
          <ac:chgData name="裕人 辻" userId="4a54a5a80713358b" providerId="LiveId" clId="{9C3C480E-1CD4-4AFD-A4AF-30452DFE8609}" dt="2025-10-23T00:53:33.554" v="620" actId="26606"/>
          <ac:spMkLst>
            <pc:docMk/>
            <pc:sldMk cId="2612987456" sldId="260"/>
            <ac:spMk id="33" creationId="{D91952F0-771E-D2ED-C333-EEED6708B80C}"/>
          </ac:spMkLst>
        </pc:spChg>
        <pc:spChg chg="add">
          <ac:chgData name="裕人 辻" userId="4a54a5a80713358b" providerId="LiveId" clId="{9C3C480E-1CD4-4AFD-A4AF-30452DFE8609}" dt="2025-10-23T00:53:33.554" v="620" actId="26606"/>
          <ac:spMkLst>
            <pc:docMk/>
            <pc:sldMk cId="2612987456" sldId="260"/>
            <ac:spMk id="34" creationId="{3FB6D83C-2377-9CAD-A991-9E0B6AF25067}"/>
          </ac:spMkLst>
        </pc:spChg>
        <pc:graphicFrameChg chg="add mod modGraphic">
          <ac:chgData name="裕人 辻" userId="4a54a5a80713358b" providerId="LiveId" clId="{9C3C480E-1CD4-4AFD-A4AF-30452DFE8609}" dt="2025-10-23T00:55:48.514" v="637" actId="20577"/>
          <ac:graphicFrameMkLst>
            <pc:docMk/>
            <pc:sldMk cId="2612987456" sldId="260"/>
            <ac:graphicFrameMk id="4" creationId="{512BD30E-3DD4-6268-69CA-80D4D5CE2DEB}"/>
          </ac:graphicFrameMkLst>
        </pc:graphicFrameChg>
      </pc:sldChg>
      <pc:sldChg chg="addSp delSp modSp new mod setBg">
        <pc:chgData name="裕人 辻" userId="4a54a5a80713358b" providerId="LiveId" clId="{9C3C480E-1CD4-4AFD-A4AF-30452DFE8609}" dt="2025-10-23T00:57:29.610" v="669" actId="26606"/>
        <pc:sldMkLst>
          <pc:docMk/>
          <pc:sldMk cId="2280093925" sldId="261"/>
        </pc:sldMkLst>
        <pc:spChg chg="mod">
          <ac:chgData name="裕人 辻" userId="4a54a5a80713358b" providerId="LiveId" clId="{9C3C480E-1CD4-4AFD-A4AF-30452DFE8609}" dt="2025-10-23T00:57:16.807" v="668" actId="26606"/>
          <ac:spMkLst>
            <pc:docMk/>
            <pc:sldMk cId="2280093925" sldId="261"/>
            <ac:spMk id="2" creationId="{967242F3-CABC-9504-566C-ADD924B3DEE0}"/>
          </ac:spMkLst>
        </pc:spChg>
        <pc:spChg chg="add">
          <ac:chgData name="裕人 辻" userId="4a54a5a80713358b" providerId="LiveId" clId="{9C3C480E-1CD4-4AFD-A4AF-30452DFE8609}" dt="2025-10-23T00:57:29.610" v="669" actId="26606"/>
          <ac:spMkLst>
            <pc:docMk/>
            <pc:sldMk cId="2280093925" sldId="261"/>
            <ac:spMk id="40" creationId="{774A975B-A886-5202-0489-6965514A0D14}"/>
          </ac:spMkLst>
        </pc:spChg>
        <pc:spChg chg="add">
          <ac:chgData name="裕人 辻" userId="4a54a5a80713358b" providerId="LiveId" clId="{9C3C480E-1CD4-4AFD-A4AF-30452DFE8609}" dt="2025-10-23T00:57:29.610" v="669" actId="26606"/>
          <ac:spMkLst>
            <pc:docMk/>
            <pc:sldMk cId="2280093925" sldId="261"/>
            <ac:spMk id="42" creationId="{EA67E988-5919-57BB-C7DE-D3EAD38A3045}"/>
          </ac:spMkLst>
        </pc:spChg>
        <pc:spChg chg="add">
          <ac:chgData name="裕人 辻" userId="4a54a5a80713358b" providerId="LiveId" clId="{9C3C480E-1CD4-4AFD-A4AF-30452DFE8609}" dt="2025-10-23T00:57:29.610" v="669" actId="26606"/>
          <ac:spMkLst>
            <pc:docMk/>
            <pc:sldMk cId="2280093925" sldId="261"/>
            <ac:spMk id="44" creationId="{FAF3766F-DEF3-4802-BB0D-7A18EDD9704F}"/>
          </ac:spMkLst>
        </pc:spChg>
        <pc:spChg chg="add">
          <ac:chgData name="裕人 辻" userId="4a54a5a80713358b" providerId="LiveId" clId="{9C3C480E-1CD4-4AFD-A4AF-30452DFE8609}" dt="2025-10-23T00:57:29.610" v="669" actId="26606"/>
          <ac:spMkLst>
            <pc:docMk/>
            <pc:sldMk cId="2280093925" sldId="261"/>
            <ac:spMk id="46" creationId="{D91952F0-771E-D2ED-C333-EEED6708B80C}"/>
          </ac:spMkLst>
        </pc:spChg>
        <pc:spChg chg="add">
          <ac:chgData name="裕人 辻" userId="4a54a5a80713358b" providerId="LiveId" clId="{9C3C480E-1CD4-4AFD-A4AF-30452DFE8609}" dt="2025-10-23T00:57:29.610" v="669" actId="26606"/>
          <ac:spMkLst>
            <pc:docMk/>
            <pc:sldMk cId="2280093925" sldId="261"/>
            <ac:spMk id="48" creationId="{3FB6D83C-2377-9CAD-A991-9E0B6AF25067}"/>
          </ac:spMkLst>
        </pc:spChg>
        <pc:graphicFrameChg chg="add mod modGraphic">
          <ac:chgData name="裕人 辻" userId="4a54a5a80713358b" providerId="LiveId" clId="{9C3C480E-1CD4-4AFD-A4AF-30452DFE8609}" dt="2025-10-23T00:57:16.807" v="668" actId="26606"/>
          <ac:graphicFrameMkLst>
            <pc:docMk/>
            <pc:sldMk cId="2280093925" sldId="261"/>
            <ac:graphicFrameMk id="4" creationId="{E7501F5B-C656-ED2E-6345-8B296009F27D}"/>
          </ac:graphicFrameMkLst>
        </pc:graphicFrameChg>
      </pc:sldChg>
      <pc:sldChg chg="addSp modSp new mod ord setBg">
        <pc:chgData name="裕人 辻" userId="4a54a5a80713358b" providerId="LiveId" clId="{9C3C480E-1CD4-4AFD-A4AF-30452DFE8609}" dt="2025-11-08T08:12:54.392" v="3005" actId="20577"/>
        <pc:sldMkLst>
          <pc:docMk/>
          <pc:sldMk cId="2957748749" sldId="262"/>
        </pc:sldMkLst>
        <pc:spChg chg="mod">
          <ac:chgData name="裕人 辻" userId="4a54a5a80713358b" providerId="LiveId" clId="{9C3C480E-1CD4-4AFD-A4AF-30452DFE8609}" dt="2025-11-08T08:12:54.392" v="3005" actId="20577"/>
          <ac:spMkLst>
            <pc:docMk/>
            <pc:sldMk cId="2957748749" sldId="262"/>
            <ac:spMk id="2" creationId="{C00C6616-031A-2E8B-5F8F-42316740BC1E}"/>
          </ac:spMkLst>
        </pc:spChg>
        <pc:spChg chg="mod">
          <ac:chgData name="裕人 辻" userId="4a54a5a80713358b" providerId="LiveId" clId="{9C3C480E-1CD4-4AFD-A4AF-30452DFE8609}" dt="2025-10-23T01:33:01.854" v="1046" actId="20577"/>
          <ac:spMkLst>
            <pc:docMk/>
            <pc:sldMk cId="2957748749" sldId="262"/>
            <ac:spMk id="3" creationId="{E46E47CE-2652-1C02-B76F-2B76A91D90CE}"/>
          </ac:spMkLst>
        </pc:spChg>
        <pc:spChg chg="add">
          <ac:chgData name="裕人 辻" userId="4a54a5a80713358b" providerId="LiveId" clId="{9C3C480E-1CD4-4AFD-A4AF-30452DFE8609}" dt="2025-10-23T01:00:54.512" v="799" actId="26606"/>
          <ac:spMkLst>
            <pc:docMk/>
            <pc:sldMk cId="2957748749" sldId="262"/>
            <ac:spMk id="5127" creationId="{774A975B-A886-5202-0489-6965514A0D14}"/>
          </ac:spMkLst>
        </pc:spChg>
        <pc:spChg chg="add">
          <ac:chgData name="裕人 辻" userId="4a54a5a80713358b" providerId="LiveId" clId="{9C3C480E-1CD4-4AFD-A4AF-30452DFE8609}" dt="2025-10-23T01:00:54.512" v="799" actId="26606"/>
          <ac:spMkLst>
            <pc:docMk/>
            <pc:sldMk cId="2957748749" sldId="262"/>
            <ac:spMk id="5129" creationId="{EA67E988-5919-57BB-C7DE-D3EAD38A3045}"/>
          </ac:spMkLst>
        </pc:spChg>
        <pc:spChg chg="add">
          <ac:chgData name="裕人 辻" userId="4a54a5a80713358b" providerId="LiveId" clId="{9C3C480E-1CD4-4AFD-A4AF-30452DFE8609}" dt="2025-10-23T01:00:54.512" v="799" actId="26606"/>
          <ac:spMkLst>
            <pc:docMk/>
            <pc:sldMk cId="2957748749" sldId="262"/>
            <ac:spMk id="5131" creationId="{956C5C09-0043-4549-B800-2101B70D667D}"/>
          </ac:spMkLst>
        </pc:spChg>
        <pc:spChg chg="add">
          <ac:chgData name="裕人 辻" userId="4a54a5a80713358b" providerId="LiveId" clId="{9C3C480E-1CD4-4AFD-A4AF-30452DFE8609}" dt="2025-10-23T01:00:54.512" v="799" actId="26606"/>
          <ac:spMkLst>
            <pc:docMk/>
            <pc:sldMk cId="2957748749" sldId="262"/>
            <ac:spMk id="5133" creationId="{B2C335F7-F61C-4EB4-80F2-4B1438FE66BB}"/>
          </ac:spMkLst>
        </pc:spChg>
        <pc:picChg chg="add mod">
          <ac:chgData name="裕人 辻" userId="4a54a5a80713358b" providerId="LiveId" clId="{9C3C480E-1CD4-4AFD-A4AF-30452DFE8609}" dt="2025-10-23T01:00:54.512" v="799" actId="26606"/>
          <ac:picMkLst>
            <pc:docMk/>
            <pc:sldMk cId="2957748749" sldId="262"/>
            <ac:picMk id="5122" creationId="{1B4B1DCC-6F40-09A4-0235-8D009905DC75}"/>
          </ac:picMkLst>
        </pc:picChg>
      </pc:sldChg>
      <pc:sldChg chg="addSp delSp modSp new mod setBg modAnim">
        <pc:chgData name="裕人 辻" userId="4a54a5a80713358b" providerId="LiveId" clId="{9C3C480E-1CD4-4AFD-A4AF-30452DFE8609}" dt="2025-10-23T01:10:52.135" v="1009" actId="26606"/>
        <pc:sldMkLst>
          <pc:docMk/>
          <pc:sldMk cId="2664854916" sldId="263"/>
        </pc:sldMkLst>
        <pc:spChg chg="mo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2" creationId="{88D7314C-E478-4E1C-1690-05FDCC835D6F}"/>
          </ac:spMkLst>
        </pc:spChg>
        <pc:spChg chg="mo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3" creationId="{57CBD1C6-9590-205B-A42B-D4AFFBE39D5E}"/>
          </ac:spMkLst>
        </pc:spChg>
        <pc:spChg chg="ad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25" creationId="{774A975B-A886-5202-0489-6965514A0D14}"/>
          </ac:spMkLst>
        </pc:spChg>
        <pc:spChg chg="ad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26" creationId="{EA67E988-5919-57BB-C7DE-D3EAD38A3045}"/>
          </ac:spMkLst>
        </pc:spChg>
        <pc:spChg chg="ad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27" creationId="{FAF3766F-DEF3-4802-BB0D-7A18EDD9704F}"/>
          </ac:spMkLst>
        </pc:spChg>
        <pc:spChg chg="ad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28" creationId="{D91952F0-771E-D2ED-C333-EEED6708B80C}"/>
          </ac:spMkLst>
        </pc:spChg>
        <pc:spChg chg="add">
          <ac:chgData name="裕人 辻" userId="4a54a5a80713358b" providerId="LiveId" clId="{9C3C480E-1CD4-4AFD-A4AF-30452DFE8609}" dt="2025-10-23T01:10:52.135" v="1009" actId="26606"/>
          <ac:spMkLst>
            <pc:docMk/>
            <pc:sldMk cId="2664854916" sldId="263"/>
            <ac:spMk id="29" creationId="{3FB6D83C-2377-9CAD-A991-9E0B6AF25067}"/>
          </ac:spMkLst>
        </pc:spChg>
        <pc:picChg chg="add mod">
          <ac:chgData name="裕人 辻" userId="4a54a5a80713358b" providerId="LiveId" clId="{9C3C480E-1CD4-4AFD-A4AF-30452DFE8609}" dt="2025-10-23T01:10:52.135" v="1009" actId="26606"/>
          <ac:picMkLst>
            <pc:docMk/>
            <pc:sldMk cId="2664854916" sldId="263"/>
            <ac:picMk id="4" creationId="{8845CB09-10CF-1B7A-E9E0-E054B697C07F}"/>
          </ac:picMkLst>
        </pc:picChg>
      </pc:sldChg>
      <pc:sldChg chg="addSp modSp new mod setBg addAnim delAnim">
        <pc:chgData name="裕人 辻" userId="4a54a5a80713358b" providerId="LiveId" clId="{9C3C480E-1CD4-4AFD-A4AF-30452DFE8609}" dt="2025-10-23T01:40:17.277" v="1055" actId="21"/>
        <pc:sldMkLst>
          <pc:docMk/>
          <pc:sldMk cId="2173605295" sldId="264"/>
        </pc:sldMkLst>
        <pc:spChg chg="mod">
          <ac:chgData name="裕人 辻" userId="4a54a5a80713358b" providerId="LiveId" clId="{9C3C480E-1CD4-4AFD-A4AF-30452DFE8609}" dt="2025-10-23T01:40:17.277" v="1055" actId="21"/>
          <ac:spMkLst>
            <pc:docMk/>
            <pc:sldMk cId="2173605295" sldId="264"/>
            <ac:spMk id="2" creationId="{C223A76C-7B62-3C9D-3F2D-78BF3E20652C}"/>
          </ac:spMkLst>
        </pc:spChg>
        <pc:spChg chg="mod">
          <ac:chgData name="裕人 辻" userId="4a54a5a80713358b" providerId="LiveId" clId="{9C3C480E-1CD4-4AFD-A4AF-30452DFE8609}" dt="2025-10-23T01:39:41.427" v="1051" actId="26606"/>
          <ac:spMkLst>
            <pc:docMk/>
            <pc:sldMk cId="2173605295" sldId="264"/>
            <ac:spMk id="3" creationId="{E96040B6-22F3-D6CC-6D09-88878444ECC4}"/>
          </ac:spMkLst>
        </pc:spChg>
        <pc:spChg chg="add">
          <ac:chgData name="裕人 辻" userId="4a54a5a80713358b" providerId="LiveId" clId="{9C3C480E-1CD4-4AFD-A4AF-30452DFE8609}" dt="2025-10-23T01:39:41.427" v="1051" actId="26606"/>
          <ac:spMkLst>
            <pc:docMk/>
            <pc:sldMk cId="2173605295" sldId="264"/>
            <ac:spMk id="12" creationId="{774A975B-A886-5202-0489-6965514A0D14}"/>
          </ac:spMkLst>
        </pc:spChg>
        <pc:spChg chg="add">
          <ac:chgData name="裕人 辻" userId="4a54a5a80713358b" providerId="LiveId" clId="{9C3C480E-1CD4-4AFD-A4AF-30452DFE8609}" dt="2025-10-23T01:39:41.427" v="1051" actId="26606"/>
          <ac:spMkLst>
            <pc:docMk/>
            <pc:sldMk cId="2173605295" sldId="264"/>
            <ac:spMk id="14" creationId="{EA67E988-5919-57BB-C7DE-D3EAD38A3045}"/>
          </ac:spMkLst>
        </pc:spChg>
        <pc:spChg chg="add">
          <ac:chgData name="裕人 辻" userId="4a54a5a80713358b" providerId="LiveId" clId="{9C3C480E-1CD4-4AFD-A4AF-30452DFE8609}" dt="2025-10-23T01:39:41.427" v="1051" actId="26606"/>
          <ac:spMkLst>
            <pc:docMk/>
            <pc:sldMk cId="2173605295" sldId="264"/>
            <ac:spMk id="16" creationId="{CD7F9EC8-0E2C-4023-9DD1-73BEF6B80D13}"/>
          </ac:spMkLst>
        </pc:spChg>
        <pc:spChg chg="add">
          <ac:chgData name="裕人 辻" userId="4a54a5a80713358b" providerId="LiveId" clId="{9C3C480E-1CD4-4AFD-A4AF-30452DFE8609}" dt="2025-10-23T01:39:41.427" v="1051" actId="26606"/>
          <ac:spMkLst>
            <pc:docMk/>
            <pc:sldMk cId="2173605295" sldId="264"/>
            <ac:spMk id="18" creationId="{0B7689CC-BC56-4D95-BFFE-C39BA943E28D}"/>
          </ac:spMkLst>
        </pc:spChg>
        <pc:picChg chg="add mod">
          <ac:chgData name="裕人 辻" userId="4a54a5a80713358b" providerId="LiveId" clId="{9C3C480E-1CD4-4AFD-A4AF-30452DFE8609}" dt="2025-10-23T01:39:41.427" v="1051" actId="26606"/>
          <ac:picMkLst>
            <pc:docMk/>
            <pc:sldMk cId="2173605295" sldId="264"/>
            <ac:picMk id="5" creationId="{4BFC4EA5-3CC0-EB0A-50EE-6AB1435D8891}"/>
          </ac:picMkLst>
        </pc:picChg>
        <pc:picChg chg="add mod">
          <ac:chgData name="裕人 辻" userId="4a54a5a80713358b" providerId="LiveId" clId="{9C3C480E-1CD4-4AFD-A4AF-30452DFE8609}" dt="2025-10-23T01:39:41.427" v="1051" actId="26606"/>
          <ac:picMkLst>
            <pc:docMk/>
            <pc:sldMk cId="2173605295" sldId="264"/>
            <ac:picMk id="7" creationId="{03F00510-924B-1ED3-F1DD-2CD3FA4E5B4B}"/>
          </ac:picMkLst>
        </pc:picChg>
      </pc:sldChg>
      <pc:sldChg chg="addSp delSp modSp new mod setBg">
        <pc:chgData name="裕人 辻" userId="4a54a5a80713358b" providerId="LiveId" clId="{9C3C480E-1CD4-4AFD-A4AF-30452DFE8609}" dt="2025-10-23T01:43:33.972" v="1122" actId="26606"/>
        <pc:sldMkLst>
          <pc:docMk/>
          <pc:sldMk cId="3791320275" sldId="265"/>
        </pc:sldMkLst>
        <pc:spChg chg="mod">
          <ac:chgData name="裕人 辻" userId="4a54a5a80713358b" providerId="LiveId" clId="{9C3C480E-1CD4-4AFD-A4AF-30452DFE8609}" dt="2025-10-23T01:43:32.140" v="1119" actId="26606"/>
          <ac:spMkLst>
            <pc:docMk/>
            <pc:sldMk cId="3791320275" sldId="265"/>
            <ac:spMk id="2" creationId="{EB9433FE-E7DB-A361-40C6-C31159D8F300}"/>
          </ac:spMkLst>
        </pc:spChg>
        <pc:spChg chg="add">
          <ac:chgData name="裕人 辻" userId="4a54a5a80713358b" providerId="LiveId" clId="{9C3C480E-1CD4-4AFD-A4AF-30452DFE8609}" dt="2025-10-23T01:43:33.972" v="1122" actId="26606"/>
          <ac:spMkLst>
            <pc:docMk/>
            <pc:sldMk cId="3791320275" sldId="265"/>
            <ac:spMk id="93" creationId="{774A975B-A886-5202-0489-6965514A0D14}"/>
          </ac:spMkLst>
        </pc:spChg>
        <pc:spChg chg="add">
          <ac:chgData name="裕人 辻" userId="4a54a5a80713358b" providerId="LiveId" clId="{9C3C480E-1CD4-4AFD-A4AF-30452DFE8609}" dt="2025-10-23T01:43:33.972" v="1122" actId="26606"/>
          <ac:spMkLst>
            <pc:docMk/>
            <pc:sldMk cId="3791320275" sldId="265"/>
            <ac:spMk id="94" creationId="{EA67E988-5919-57BB-C7DE-D3EAD38A3045}"/>
          </ac:spMkLst>
        </pc:spChg>
        <pc:spChg chg="add">
          <ac:chgData name="裕人 辻" userId="4a54a5a80713358b" providerId="LiveId" clId="{9C3C480E-1CD4-4AFD-A4AF-30452DFE8609}" dt="2025-10-23T01:43:33.972" v="1122" actId="26606"/>
          <ac:spMkLst>
            <pc:docMk/>
            <pc:sldMk cId="3791320275" sldId="265"/>
            <ac:spMk id="95" creationId="{FAF3766F-DEF3-4802-BB0D-7A18EDD9704F}"/>
          </ac:spMkLst>
        </pc:spChg>
        <pc:spChg chg="add">
          <ac:chgData name="裕人 辻" userId="4a54a5a80713358b" providerId="LiveId" clId="{9C3C480E-1CD4-4AFD-A4AF-30452DFE8609}" dt="2025-10-23T01:43:33.972" v="1122" actId="26606"/>
          <ac:spMkLst>
            <pc:docMk/>
            <pc:sldMk cId="3791320275" sldId="265"/>
            <ac:spMk id="96" creationId="{D91952F0-771E-D2ED-C333-EEED6708B80C}"/>
          </ac:spMkLst>
        </pc:spChg>
        <pc:spChg chg="add">
          <ac:chgData name="裕人 辻" userId="4a54a5a80713358b" providerId="LiveId" clId="{9C3C480E-1CD4-4AFD-A4AF-30452DFE8609}" dt="2025-10-23T01:43:33.972" v="1122" actId="26606"/>
          <ac:spMkLst>
            <pc:docMk/>
            <pc:sldMk cId="3791320275" sldId="265"/>
            <ac:spMk id="97" creationId="{3FB6D83C-2377-9CAD-A991-9E0B6AF25067}"/>
          </ac:spMkLst>
        </pc:spChg>
        <pc:graphicFrameChg chg="add mod modGraphic">
          <ac:chgData name="裕人 辻" userId="4a54a5a80713358b" providerId="LiveId" clId="{9C3C480E-1CD4-4AFD-A4AF-30452DFE8609}" dt="2025-10-23T01:43:32.140" v="1119" actId="26606"/>
          <ac:graphicFrameMkLst>
            <pc:docMk/>
            <pc:sldMk cId="3791320275" sldId="265"/>
            <ac:graphicFrameMk id="12" creationId="{F95B5AE6-D607-D45D-F719-ADFD86065C8B}"/>
          </ac:graphicFrameMkLst>
        </pc:graphicFrameChg>
      </pc:sldChg>
      <pc:sldChg chg="modSp new mod">
        <pc:chgData name="裕人 辻" userId="4a54a5a80713358b" providerId="LiveId" clId="{9C3C480E-1CD4-4AFD-A4AF-30452DFE8609}" dt="2025-11-07T11:09:40.772" v="2759" actId="20577"/>
        <pc:sldMkLst>
          <pc:docMk/>
          <pc:sldMk cId="4006618375" sldId="266"/>
        </pc:sldMkLst>
        <pc:spChg chg="mod">
          <ac:chgData name="裕人 辻" userId="4a54a5a80713358b" providerId="LiveId" clId="{9C3C480E-1CD4-4AFD-A4AF-30452DFE8609}" dt="2025-10-23T01:46:58.504" v="1229" actId="20577"/>
          <ac:spMkLst>
            <pc:docMk/>
            <pc:sldMk cId="4006618375" sldId="266"/>
            <ac:spMk id="2" creationId="{CC9884F3-B96D-B211-0263-881CF9B4FBC8}"/>
          </ac:spMkLst>
        </pc:spChg>
        <pc:spChg chg="mod">
          <ac:chgData name="裕人 辻" userId="4a54a5a80713358b" providerId="LiveId" clId="{9C3C480E-1CD4-4AFD-A4AF-30452DFE8609}" dt="2025-11-07T11:09:40.772" v="2759" actId="20577"/>
          <ac:spMkLst>
            <pc:docMk/>
            <pc:sldMk cId="4006618375" sldId="266"/>
            <ac:spMk id="3" creationId="{8E3870B1-5351-79D9-51D5-5980669F4625}"/>
          </ac:spMkLst>
        </pc:spChg>
      </pc:sldChg>
      <pc:sldChg chg="addSp delSp modSp new mod">
        <pc:chgData name="裕人 辻" userId="4a54a5a80713358b" providerId="LiveId" clId="{9C3C480E-1CD4-4AFD-A4AF-30452DFE8609}" dt="2025-11-08T07:45:13.873" v="2787" actId="1076"/>
        <pc:sldMkLst>
          <pc:docMk/>
          <pc:sldMk cId="2766021452" sldId="267"/>
        </pc:sldMkLst>
        <pc:spChg chg="add del mod">
          <ac:chgData name="裕人 辻" userId="4a54a5a80713358b" providerId="LiveId" clId="{9C3C480E-1CD4-4AFD-A4AF-30452DFE8609}" dt="2025-10-25T08:09:30.403" v="1708" actId="14100"/>
          <ac:spMkLst>
            <pc:docMk/>
            <pc:sldMk cId="2766021452" sldId="267"/>
            <ac:spMk id="2" creationId="{0A3B49AD-62C7-914B-6AC8-3A988711A5E2}"/>
          </ac:spMkLst>
        </pc:spChg>
        <pc:spChg chg="add mod topLvl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7" creationId="{CFFBDA1F-811B-667D-98B0-B3EB7366677F}"/>
          </ac:spMkLst>
        </pc:spChg>
        <pc:spChg chg="add mod topLvl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8" creationId="{56D522E6-2355-31D2-8A97-8A3F704ABE4B}"/>
          </ac:spMkLst>
        </pc:spChg>
        <pc:spChg chg="add mod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16" creationId="{B6BF4845-E143-C27C-8BD5-47C40E9712B2}"/>
          </ac:spMkLst>
        </pc:spChg>
        <pc:spChg chg="add mod topLvl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17" creationId="{996C2034-B6A5-BB52-736E-CF07C8EA76F2}"/>
          </ac:spMkLst>
        </pc:spChg>
        <pc:spChg chg="add mod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18" creationId="{D5177492-5A64-85E6-D656-B515DD73E488}"/>
          </ac:spMkLst>
        </pc:spChg>
        <pc:spChg chg="add mod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20" creationId="{BAA17526-74DE-7FF5-FE96-1F7870AF47F6}"/>
          </ac:spMkLst>
        </pc:spChg>
        <pc:spChg chg="add mod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21" creationId="{558B5ACB-FCD3-3533-8391-3CF2C803325E}"/>
          </ac:spMkLst>
        </pc:spChg>
        <pc:spChg chg="add mod">
          <ac:chgData name="裕人 辻" userId="4a54a5a80713358b" providerId="LiveId" clId="{9C3C480E-1CD4-4AFD-A4AF-30452DFE8609}" dt="2025-11-08T07:45:13.873" v="2787" actId="1076"/>
          <ac:spMkLst>
            <pc:docMk/>
            <pc:sldMk cId="2766021452" sldId="267"/>
            <ac:spMk id="23" creationId="{0A8F1D42-EF57-5F68-B57F-0C168ADEDB62}"/>
          </ac:spMkLst>
        </pc:spChg>
        <pc:grpChg chg="add mod">
          <ac:chgData name="裕人 辻" userId="4a54a5a80713358b" providerId="LiveId" clId="{9C3C480E-1CD4-4AFD-A4AF-30452DFE8609}" dt="2025-10-25T08:13:47.771" v="1765" actId="338"/>
          <ac:grpSpMkLst>
            <pc:docMk/>
            <pc:sldMk cId="2766021452" sldId="267"/>
            <ac:grpSpMk id="24" creationId="{BBA6344C-72B2-F55B-EE3D-6B981A05BA35}"/>
          </ac:grpSpMkLst>
        </pc:grpChg>
        <pc:grpChg chg="add mod">
          <ac:chgData name="裕人 辻" userId="4a54a5a80713358b" providerId="LiveId" clId="{9C3C480E-1CD4-4AFD-A4AF-30452DFE8609}" dt="2025-10-25T08:13:47.771" v="1765" actId="338"/>
          <ac:grpSpMkLst>
            <pc:docMk/>
            <pc:sldMk cId="2766021452" sldId="267"/>
            <ac:grpSpMk id="25" creationId="{814000AF-2D98-AEF8-0330-09F2ECA86C37}"/>
          </ac:grpSpMkLst>
        </pc:grpChg>
        <pc:picChg chg="add mod">
          <ac:chgData name="裕人 辻" userId="4a54a5a80713358b" providerId="LiveId" clId="{9C3C480E-1CD4-4AFD-A4AF-30452DFE8609}" dt="2025-11-08T07:45:13.873" v="2787" actId="1076"/>
          <ac:picMkLst>
            <pc:docMk/>
            <pc:sldMk cId="2766021452" sldId="267"/>
            <ac:picMk id="15" creationId="{2A4EBCAB-081F-E2EF-99DD-1D97ABDD151C}"/>
          </ac:picMkLst>
        </pc:picChg>
        <pc:picChg chg="add mod topLvl">
          <ac:chgData name="裕人 辻" userId="4a54a5a80713358b" providerId="LiveId" clId="{9C3C480E-1CD4-4AFD-A4AF-30452DFE8609}" dt="2025-11-08T07:45:13.873" v="2787" actId="1076"/>
          <ac:picMkLst>
            <pc:docMk/>
            <pc:sldMk cId="2766021452" sldId="267"/>
            <ac:picMk id="1042" creationId="{C3C25BC3-C421-A80D-6347-EA35AD947000}"/>
          </ac:picMkLst>
        </pc:picChg>
      </pc:sldChg>
      <pc:sldChg chg="addSp delSp modSp new mod setBg">
        <pc:chgData name="裕人 辻" userId="4a54a5a80713358b" providerId="LiveId" clId="{9C3C480E-1CD4-4AFD-A4AF-30452DFE8609}" dt="2025-10-25T08:13:14.120" v="1762" actId="26606"/>
        <pc:sldMkLst>
          <pc:docMk/>
          <pc:sldMk cId="2958925950" sldId="268"/>
        </pc:sldMkLst>
        <pc:spChg chg="mod">
          <ac:chgData name="裕人 辻" userId="4a54a5a80713358b" providerId="LiveId" clId="{9C3C480E-1CD4-4AFD-A4AF-30452DFE8609}" dt="2025-10-25T08:13:14.120" v="1762" actId="26606"/>
          <ac:spMkLst>
            <pc:docMk/>
            <pc:sldMk cId="2958925950" sldId="268"/>
            <ac:spMk id="2" creationId="{D0383B89-8528-DF4F-2CBF-EB5B930039FB}"/>
          </ac:spMkLst>
        </pc:spChg>
        <pc:spChg chg="add">
          <ac:chgData name="裕人 辻" userId="4a54a5a80713358b" providerId="LiveId" clId="{9C3C480E-1CD4-4AFD-A4AF-30452DFE8609}" dt="2025-10-25T08:13:14.120" v="1762" actId="26606"/>
          <ac:spMkLst>
            <pc:docMk/>
            <pc:sldMk cId="2958925950" sldId="268"/>
            <ac:spMk id="10" creationId="{774A975B-A886-5202-0489-6965514A0D14}"/>
          </ac:spMkLst>
        </pc:spChg>
        <pc:spChg chg="add">
          <ac:chgData name="裕人 辻" userId="4a54a5a80713358b" providerId="LiveId" clId="{9C3C480E-1CD4-4AFD-A4AF-30452DFE8609}" dt="2025-10-25T08:13:14.120" v="1762" actId="26606"/>
          <ac:spMkLst>
            <pc:docMk/>
            <pc:sldMk cId="2958925950" sldId="268"/>
            <ac:spMk id="12" creationId="{EA67E988-5919-57BB-C7DE-D3EAD38A3045}"/>
          </ac:spMkLst>
        </pc:spChg>
        <pc:spChg chg="add">
          <ac:chgData name="裕人 辻" userId="4a54a5a80713358b" providerId="LiveId" clId="{9C3C480E-1CD4-4AFD-A4AF-30452DFE8609}" dt="2025-10-25T08:13:14.120" v="1762" actId="26606"/>
          <ac:spMkLst>
            <pc:docMk/>
            <pc:sldMk cId="2958925950" sldId="268"/>
            <ac:spMk id="14" creationId="{FAF3766F-DEF3-4802-BB0D-7A18EDD9704F}"/>
          </ac:spMkLst>
        </pc:spChg>
        <pc:spChg chg="add">
          <ac:chgData name="裕人 辻" userId="4a54a5a80713358b" providerId="LiveId" clId="{9C3C480E-1CD4-4AFD-A4AF-30452DFE8609}" dt="2025-10-25T08:13:14.120" v="1762" actId="26606"/>
          <ac:spMkLst>
            <pc:docMk/>
            <pc:sldMk cId="2958925950" sldId="268"/>
            <ac:spMk id="16" creationId="{BD0C058D-27D4-3139-E199-E2C11099B62C}"/>
          </ac:spMkLst>
        </pc:spChg>
        <pc:spChg chg="add">
          <ac:chgData name="裕人 辻" userId="4a54a5a80713358b" providerId="LiveId" clId="{9C3C480E-1CD4-4AFD-A4AF-30452DFE8609}" dt="2025-10-25T08:13:14.120" v="1762" actId="26606"/>
          <ac:spMkLst>
            <pc:docMk/>
            <pc:sldMk cId="2958925950" sldId="268"/>
            <ac:spMk id="18" creationId="{E94E0531-D614-3CB6-996E-FF0184A33A54}"/>
          </ac:spMkLst>
        </pc:spChg>
        <pc:picChg chg="add mod">
          <ac:chgData name="裕人 辻" userId="4a54a5a80713358b" providerId="LiveId" clId="{9C3C480E-1CD4-4AFD-A4AF-30452DFE8609}" dt="2025-10-25T08:13:14.120" v="1762" actId="26606"/>
          <ac:picMkLst>
            <pc:docMk/>
            <pc:sldMk cId="2958925950" sldId="268"/>
            <ac:picMk id="5" creationId="{68E423B9-B197-1E02-AAC7-8E981B9B5243}"/>
          </ac:picMkLst>
        </pc:picChg>
      </pc:sldChg>
      <pc:sldChg chg="addSp delSp modSp new mod setBg delAnim modAnim">
        <pc:chgData name="裕人 辻" userId="4a54a5a80713358b" providerId="LiveId" clId="{9C3C480E-1CD4-4AFD-A4AF-30452DFE8609}" dt="2025-10-25T08:36:44.501" v="1813" actId="26606"/>
        <pc:sldMkLst>
          <pc:docMk/>
          <pc:sldMk cId="2889505785" sldId="269"/>
        </pc:sldMkLst>
        <pc:spChg chg="mod">
          <ac:chgData name="裕人 辻" userId="4a54a5a80713358b" providerId="LiveId" clId="{9C3C480E-1CD4-4AFD-A4AF-30452DFE8609}" dt="2025-10-25T08:36:44.501" v="1813" actId="26606"/>
          <ac:spMkLst>
            <pc:docMk/>
            <pc:sldMk cId="2889505785" sldId="269"/>
            <ac:spMk id="2" creationId="{4C9AC4FC-C130-83FC-CE84-5C140304DE60}"/>
          </ac:spMkLst>
        </pc:spChg>
        <pc:spChg chg="add">
          <ac:chgData name="裕人 辻" userId="4a54a5a80713358b" providerId="LiveId" clId="{9C3C480E-1CD4-4AFD-A4AF-30452DFE8609}" dt="2025-10-25T08:36:44.501" v="1813" actId="26606"/>
          <ac:spMkLst>
            <pc:docMk/>
            <pc:sldMk cId="2889505785" sldId="269"/>
            <ac:spMk id="13" creationId="{774A975B-A886-5202-0489-6965514A0D14}"/>
          </ac:spMkLst>
        </pc:spChg>
        <pc:spChg chg="add">
          <ac:chgData name="裕人 辻" userId="4a54a5a80713358b" providerId="LiveId" clId="{9C3C480E-1CD4-4AFD-A4AF-30452DFE8609}" dt="2025-10-25T08:36:44.501" v="1813" actId="26606"/>
          <ac:spMkLst>
            <pc:docMk/>
            <pc:sldMk cId="2889505785" sldId="269"/>
            <ac:spMk id="15" creationId="{EA67E988-5919-57BB-C7DE-D3EAD38A3045}"/>
          </ac:spMkLst>
        </pc:spChg>
        <pc:spChg chg="add">
          <ac:chgData name="裕人 辻" userId="4a54a5a80713358b" providerId="LiveId" clId="{9C3C480E-1CD4-4AFD-A4AF-30452DFE8609}" dt="2025-10-25T08:36:44.501" v="1813" actId="26606"/>
          <ac:spMkLst>
            <pc:docMk/>
            <pc:sldMk cId="2889505785" sldId="269"/>
            <ac:spMk id="17" creationId="{FAF3766F-DEF3-4802-BB0D-7A18EDD9704F}"/>
          </ac:spMkLst>
        </pc:spChg>
        <pc:spChg chg="add">
          <ac:chgData name="裕人 辻" userId="4a54a5a80713358b" providerId="LiveId" clId="{9C3C480E-1CD4-4AFD-A4AF-30452DFE8609}" dt="2025-10-25T08:36:44.501" v="1813" actId="26606"/>
          <ac:spMkLst>
            <pc:docMk/>
            <pc:sldMk cId="2889505785" sldId="269"/>
            <ac:spMk id="19" creationId="{BD0C058D-27D4-3139-E199-E2C11099B62C}"/>
          </ac:spMkLst>
        </pc:spChg>
        <pc:spChg chg="add">
          <ac:chgData name="裕人 辻" userId="4a54a5a80713358b" providerId="LiveId" clId="{9C3C480E-1CD4-4AFD-A4AF-30452DFE8609}" dt="2025-10-25T08:36:44.501" v="1813" actId="26606"/>
          <ac:spMkLst>
            <pc:docMk/>
            <pc:sldMk cId="2889505785" sldId="269"/>
            <ac:spMk id="21" creationId="{E94E0531-D614-3CB6-996E-FF0184A33A54}"/>
          </ac:spMkLst>
        </pc:spChg>
        <pc:picChg chg="add mod">
          <ac:chgData name="裕人 辻" userId="4a54a5a80713358b" providerId="LiveId" clId="{9C3C480E-1CD4-4AFD-A4AF-30452DFE8609}" dt="2025-10-25T08:36:44.501" v="1813" actId="26606"/>
          <ac:picMkLst>
            <pc:docMk/>
            <pc:sldMk cId="2889505785" sldId="269"/>
            <ac:picMk id="8" creationId="{4D2E1C6E-70BA-F401-D2F3-8BDF00B21F97}"/>
          </ac:picMkLst>
        </pc:picChg>
      </pc:sldChg>
      <pc:sldChg chg="addSp delSp modSp new mod setBg">
        <pc:chgData name="裕人 辻" userId="4a54a5a80713358b" providerId="LiveId" clId="{9C3C480E-1CD4-4AFD-A4AF-30452DFE8609}" dt="2025-10-25T09:25:37.436" v="2434" actId="20577"/>
        <pc:sldMkLst>
          <pc:docMk/>
          <pc:sldMk cId="4150984641" sldId="270"/>
        </pc:sldMkLst>
        <pc:spChg chg="mod">
          <ac:chgData name="裕人 辻" userId="4a54a5a80713358b" providerId="LiveId" clId="{9C3C480E-1CD4-4AFD-A4AF-30452DFE8609}" dt="2025-10-25T09:17:24.879" v="2191" actId="26606"/>
          <ac:spMkLst>
            <pc:docMk/>
            <pc:sldMk cId="4150984641" sldId="270"/>
            <ac:spMk id="2" creationId="{5A345C33-733E-19E4-A68B-4A1666BBAA4A}"/>
          </ac:spMkLst>
        </pc:spChg>
        <pc:spChg chg="add mod">
          <ac:chgData name="裕人 辻" userId="4a54a5a80713358b" providerId="LiveId" clId="{9C3C480E-1CD4-4AFD-A4AF-30452DFE8609}" dt="2025-10-25T09:25:37.436" v="2434" actId="20577"/>
          <ac:spMkLst>
            <pc:docMk/>
            <pc:sldMk cId="4150984641" sldId="270"/>
            <ac:spMk id="20" creationId="{BF637873-768A-AC8C-3753-90F4522DB53E}"/>
          </ac:spMkLst>
        </pc:spChg>
        <pc:spChg chg="add">
          <ac:chgData name="裕人 辻" userId="4a54a5a80713358b" providerId="LiveId" clId="{9C3C480E-1CD4-4AFD-A4AF-30452DFE8609}" dt="2025-10-25T09:17:24.879" v="2191" actId="26606"/>
          <ac:spMkLst>
            <pc:docMk/>
            <pc:sldMk cId="4150984641" sldId="270"/>
            <ac:spMk id="56" creationId="{9EE42DCE-4A4F-44C4-84E5-261B3BEEF1DA}"/>
          </ac:spMkLst>
        </pc:spChg>
        <pc:spChg chg="add">
          <ac:chgData name="裕人 辻" userId="4a54a5a80713358b" providerId="LiveId" clId="{9C3C480E-1CD4-4AFD-A4AF-30452DFE8609}" dt="2025-10-25T09:17:24.879" v="2191" actId="26606"/>
          <ac:spMkLst>
            <pc:docMk/>
            <pc:sldMk cId="4150984641" sldId="270"/>
            <ac:spMk id="58" creationId="{887F59F2-5FBC-40CD-AD35-376AECE49EA6}"/>
          </ac:spMkLst>
        </pc:spChg>
        <pc:picChg chg="add mod">
          <ac:chgData name="裕人 辻" userId="4a54a5a80713358b" providerId="LiveId" clId="{9C3C480E-1CD4-4AFD-A4AF-30452DFE8609}" dt="2025-10-25T09:25:13.237" v="2395" actId="1076"/>
          <ac:picMkLst>
            <pc:docMk/>
            <pc:sldMk cId="4150984641" sldId="270"/>
            <ac:picMk id="22" creationId="{049E137C-7191-C0A3-6597-840FD84275D2}"/>
          </ac:picMkLst>
        </pc:picChg>
      </pc:sldChg>
      <pc:sldChg chg="addSp delSp modSp new mod setBg addAnim delAnim">
        <pc:chgData name="裕人 辻" userId="4a54a5a80713358b" providerId="LiveId" clId="{9C3C480E-1CD4-4AFD-A4AF-30452DFE8609}" dt="2025-10-25T09:13:47.358" v="1869" actId="27636"/>
        <pc:sldMkLst>
          <pc:docMk/>
          <pc:sldMk cId="2981008042" sldId="271"/>
        </pc:sldMkLst>
        <pc:spChg chg="mod">
          <ac:chgData name="裕人 辻" userId="4a54a5a80713358b" providerId="LiveId" clId="{9C3C480E-1CD4-4AFD-A4AF-30452DFE8609}" dt="2025-10-25T09:13:47.358" v="1869" actId="27636"/>
          <ac:spMkLst>
            <pc:docMk/>
            <pc:sldMk cId="2981008042" sldId="271"/>
            <ac:spMk id="2" creationId="{3C1142F4-FE99-F64E-44B9-2434A7C8CFD5}"/>
          </ac:spMkLst>
        </pc:spChg>
        <pc:spChg chg="add">
          <ac:chgData name="裕人 辻" userId="4a54a5a80713358b" providerId="LiveId" clId="{9C3C480E-1CD4-4AFD-A4AF-30452DFE8609}" dt="2025-10-25T09:13:19.815" v="1864" actId="26606"/>
          <ac:spMkLst>
            <pc:docMk/>
            <pc:sldMk cId="2981008042" sldId="271"/>
            <ac:spMk id="37" creationId="{774A975B-A886-5202-0489-6965514A0D14}"/>
          </ac:spMkLst>
        </pc:spChg>
        <pc:spChg chg="add">
          <ac:chgData name="裕人 辻" userId="4a54a5a80713358b" providerId="LiveId" clId="{9C3C480E-1CD4-4AFD-A4AF-30452DFE8609}" dt="2025-10-25T09:13:19.815" v="1864" actId="26606"/>
          <ac:spMkLst>
            <pc:docMk/>
            <pc:sldMk cId="2981008042" sldId="271"/>
            <ac:spMk id="38" creationId="{EA67E988-5919-57BB-C7DE-D3EAD38A3045}"/>
          </ac:spMkLst>
        </pc:spChg>
        <pc:spChg chg="add">
          <ac:chgData name="裕人 辻" userId="4a54a5a80713358b" providerId="LiveId" clId="{9C3C480E-1CD4-4AFD-A4AF-30452DFE8609}" dt="2025-10-25T09:13:19.815" v="1864" actId="26606"/>
          <ac:spMkLst>
            <pc:docMk/>
            <pc:sldMk cId="2981008042" sldId="271"/>
            <ac:spMk id="39" creationId="{FAF3766F-DEF3-4802-BB0D-7A18EDD9704F}"/>
          </ac:spMkLst>
        </pc:spChg>
        <pc:spChg chg="add">
          <ac:chgData name="裕人 辻" userId="4a54a5a80713358b" providerId="LiveId" clId="{9C3C480E-1CD4-4AFD-A4AF-30452DFE8609}" dt="2025-10-25T09:13:19.815" v="1864" actId="26606"/>
          <ac:spMkLst>
            <pc:docMk/>
            <pc:sldMk cId="2981008042" sldId="271"/>
            <ac:spMk id="40" creationId="{DCC11005-BC53-5976-9587-FB0B62EF64BB}"/>
          </ac:spMkLst>
        </pc:spChg>
        <pc:picChg chg="add mod ord">
          <ac:chgData name="裕人 辻" userId="4a54a5a80713358b" providerId="LiveId" clId="{9C3C480E-1CD4-4AFD-A4AF-30452DFE8609}" dt="2025-10-25T09:13:19.815" v="1864" actId="26606"/>
          <ac:picMkLst>
            <pc:docMk/>
            <pc:sldMk cId="2981008042" sldId="271"/>
            <ac:picMk id="5" creationId="{324AD946-3B18-6E6D-C4F5-D6EAEF1C3853}"/>
          </ac:picMkLst>
        </pc:picChg>
        <pc:picChg chg="add mod">
          <ac:chgData name="裕人 辻" userId="4a54a5a80713358b" providerId="LiveId" clId="{9C3C480E-1CD4-4AFD-A4AF-30452DFE8609}" dt="2025-10-25T09:13:19.815" v="1864" actId="26606"/>
          <ac:picMkLst>
            <pc:docMk/>
            <pc:sldMk cId="2981008042" sldId="271"/>
            <ac:picMk id="7" creationId="{3449417E-506F-0A11-E0CE-880FDD9E935F}"/>
          </ac:picMkLst>
        </pc:picChg>
      </pc:sldChg>
      <pc:sldChg chg="modSp new mod">
        <pc:chgData name="裕人 辻" userId="4a54a5a80713358b" providerId="LiveId" clId="{9C3C480E-1CD4-4AFD-A4AF-30452DFE8609}" dt="2025-10-25T09:32:36.033" v="2675" actId="20577"/>
        <pc:sldMkLst>
          <pc:docMk/>
          <pc:sldMk cId="2203880743" sldId="272"/>
        </pc:sldMkLst>
        <pc:spChg chg="mod">
          <ac:chgData name="裕人 辻" userId="4a54a5a80713358b" providerId="LiveId" clId="{9C3C480E-1CD4-4AFD-A4AF-30452DFE8609}" dt="2025-10-25T09:25:51.424" v="2442" actId="20577"/>
          <ac:spMkLst>
            <pc:docMk/>
            <pc:sldMk cId="2203880743" sldId="272"/>
            <ac:spMk id="2" creationId="{15408CF1-951D-B996-3E8B-B60B4BDA8BA4}"/>
          </ac:spMkLst>
        </pc:spChg>
        <pc:spChg chg="mod">
          <ac:chgData name="裕人 辻" userId="4a54a5a80713358b" providerId="LiveId" clId="{9C3C480E-1CD4-4AFD-A4AF-30452DFE8609}" dt="2025-10-25T09:32:36.033" v="2675" actId="20577"/>
          <ac:spMkLst>
            <pc:docMk/>
            <pc:sldMk cId="2203880743" sldId="272"/>
            <ac:spMk id="3" creationId="{C1B6974D-79F5-2E36-F6D1-B4F254134002}"/>
          </ac:spMkLst>
        </pc:spChg>
      </pc:sldChg>
      <pc:sldChg chg="addSp delSp modSp new mod ord setBg">
        <pc:chgData name="裕人 辻" userId="4a54a5a80713358b" providerId="LiveId" clId="{9C3C480E-1CD4-4AFD-A4AF-30452DFE8609}" dt="2025-11-08T08:03:53.412" v="2813"/>
        <pc:sldMkLst>
          <pc:docMk/>
          <pc:sldMk cId="1989184297" sldId="273"/>
        </pc:sldMkLst>
        <pc:spChg chg="mod">
          <ac:chgData name="裕人 辻" userId="4a54a5a80713358b" providerId="LiveId" clId="{9C3C480E-1CD4-4AFD-A4AF-30452DFE8609}" dt="2025-11-07T11:08:06.563" v="2737" actId="26606"/>
          <ac:spMkLst>
            <pc:docMk/>
            <pc:sldMk cId="1989184297" sldId="273"/>
            <ac:spMk id="2" creationId="{5E6CC262-D022-8AB0-32A6-6A968A9229C7}"/>
          </ac:spMkLst>
        </pc:spChg>
        <pc:spChg chg="add">
          <ac:chgData name="裕人 辻" userId="4a54a5a80713358b" providerId="LiveId" clId="{9C3C480E-1CD4-4AFD-A4AF-30452DFE8609}" dt="2025-11-07T11:08:06.563" v="2737" actId="26606"/>
          <ac:spMkLst>
            <pc:docMk/>
            <pc:sldMk cId="1989184297" sldId="273"/>
            <ac:spMk id="24" creationId="{E8873F53-55B7-4E34-B697-201CF2F10D35}"/>
          </ac:spMkLst>
        </pc:spChg>
        <pc:spChg chg="add">
          <ac:chgData name="裕人 辻" userId="4a54a5a80713358b" providerId="LiveId" clId="{9C3C480E-1CD4-4AFD-A4AF-30452DFE8609}" dt="2025-11-07T11:08:06.563" v="2737" actId="26606"/>
          <ac:spMkLst>
            <pc:docMk/>
            <pc:sldMk cId="1989184297" sldId="273"/>
            <ac:spMk id="25" creationId="{FD90D0AA-A57E-2DE9-0CE8-B7B306878448}"/>
          </ac:spMkLst>
        </pc:spChg>
        <pc:spChg chg="add">
          <ac:chgData name="裕人 辻" userId="4a54a5a80713358b" providerId="LiveId" clId="{9C3C480E-1CD4-4AFD-A4AF-30452DFE8609}" dt="2025-11-07T11:08:06.563" v="2737" actId="26606"/>
          <ac:spMkLst>
            <pc:docMk/>
            <pc:sldMk cId="1989184297" sldId="273"/>
            <ac:spMk id="26" creationId="{BDBE1622-5D9E-7660-E351-9743BDEA5F4A}"/>
          </ac:spMkLst>
        </pc:spChg>
        <pc:picChg chg="add mod ord">
          <ac:chgData name="裕人 辻" userId="4a54a5a80713358b" providerId="LiveId" clId="{9C3C480E-1CD4-4AFD-A4AF-30452DFE8609}" dt="2025-11-07T11:08:06.563" v="2737" actId="26606"/>
          <ac:picMkLst>
            <pc:docMk/>
            <pc:sldMk cId="1989184297" sldId="273"/>
            <ac:picMk id="5" creationId="{A5454B78-C71F-6D98-5F4A-AC9D67E9EDD1}"/>
          </ac:picMkLst>
        </pc:picChg>
      </pc:sldChg>
      <pc:sldChg chg="addSp delSp modSp new mod ord">
        <pc:chgData name="裕人 辻" userId="4a54a5a80713358b" providerId="LiveId" clId="{9C3C480E-1CD4-4AFD-A4AF-30452DFE8609}" dt="2025-11-08T08:13:14.022" v="3008"/>
        <pc:sldMkLst>
          <pc:docMk/>
          <pc:sldMk cId="1221641609" sldId="274"/>
        </pc:sldMkLst>
        <pc:spChg chg="del mod">
          <ac:chgData name="裕人 辻" userId="4a54a5a80713358b" providerId="LiveId" clId="{9C3C480E-1CD4-4AFD-A4AF-30452DFE8609}" dt="2025-11-08T08:13:10.187" v="3006" actId="478"/>
          <ac:spMkLst>
            <pc:docMk/>
            <pc:sldMk cId="1221641609" sldId="274"/>
            <ac:spMk id="2" creationId="{E8590AC5-191B-283C-8853-BDDEBA14039D}"/>
          </ac:spMkLst>
        </pc:spChg>
        <pc:spChg chg="del">
          <ac:chgData name="裕人 辻" userId="4a54a5a80713358b" providerId="LiveId" clId="{9C3C480E-1CD4-4AFD-A4AF-30452DFE8609}" dt="2025-11-08T07:42:21.283" v="2778" actId="22"/>
          <ac:spMkLst>
            <pc:docMk/>
            <pc:sldMk cId="1221641609" sldId="274"/>
            <ac:spMk id="3" creationId="{3DDBC8AD-440A-7F28-A1B6-9FE7FB13B901}"/>
          </ac:spMkLst>
        </pc:spChg>
        <pc:spChg chg="add mod">
          <ac:chgData name="裕人 辻" userId="4a54a5a80713358b" providerId="LiveId" clId="{9C3C480E-1CD4-4AFD-A4AF-30452DFE8609}" dt="2025-11-08T08:13:10.187" v="3006" actId="478"/>
          <ac:spMkLst>
            <pc:docMk/>
            <pc:sldMk cId="1221641609" sldId="274"/>
            <ac:spMk id="4" creationId="{48EF9FAE-E99B-7336-A72D-717C362B78FC}"/>
          </ac:spMkLst>
        </pc:spChg>
        <pc:spChg chg="add mod">
          <ac:chgData name="裕人 辻" userId="4a54a5a80713358b" providerId="LiveId" clId="{9C3C480E-1CD4-4AFD-A4AF-30452DFE8609}" dt="2025-11-08T07:43:15.388" v="2784" actId="1076"/>
          <ac:spMkLst>
            <pc:docMk/>
            <pc:sldMk cId="1221641609" sldId="274"/>
            <ac:spMk id="6" creationId="{3832406A-23BD-40B8-0EF1-EBADAB8A7F0F}"/>
          </ac:spMkLst>
        </pc:spChg>
        <pc:picChg chg="add mod ord">
          <ac:chgData name="裕人 辻" userId="4a54a5a80713358b" providerId="LiveId" clId="{9C3C480E-1CD4-4AFD-A4AF-30452DFE8609}" dt="2025-11-08T07:43:22.793" v="2786" actId="14100"/>
          <ac:picMkLst>
            <pc:docMk/>
            <pc:sldMk cId="1221641609" sldId="274"/>
            <ac:picMk id="5" creationId="{7F93DF4A-79D0-1190-23AB-E5B9303ABF82}"/>
          </ac:picMkLst>
        </pc:picChg>
      </pc:sldChg>
      <pc:sldChg chg="addSp delSp modSp new mod setBg">
        <pc:chgData name="裕人 辻" userId="4a54a5a80713358b" providerId="LiveId" clId="{9C3C480E-1CD4-4AFD-A4AF-30452DFE8609}" dt="2025-11-08T07:54:57.332" v="2809" actId="26606"/>
        <pc:sldMkLst>
          <pc:docMk/>
          <pc:sldMk cId="2049413681" sldId="275"/>
        </pc:sldMkLst>
        <pc:spChg chg="mod">
          <ac:chgData name="裕人 辻" userId="4a54a5a80713358b" providerId="LiveId" clId="{9C3C480E-1CD4-4AFD-A4AF-30452DFE8609}" dt="2025-11-08T07:54:57.332" v="2809" actId="26606"/>
          <ac:spMkLst>
            <pc:docMk/>
            <pc:sldMk cId="2049413681" sldId="275"/>
            <ac:spMk id="2" creationId="{F2541CB3-E9C1-BA1A-76CC-63C20DC07C0E}"/>
          </ac:spMkLst>
        </pc:spChg>
        <pc:spChg chg="del">
          <ac:chgData name="裕人 辻" userId="4a54a5a80713358b" providerId="LiveId" clId="{9C3C480E-1CD4-4AFD-A4AF-30452DFE8609}" dt="2025-11-08T07:54:42.572" v="2789" actId="22"/>
          <ac:spMkLst>
            <pc:docMk/>
            <pc:sldMk cId="2049413681" sldId="275"/>
            <ac:spMk id="3" creationId="{B23AE5DF-F6CF-8952-92B1-2F269E1D1C1A}"/>
          </ac:spMkLst>
        </pc:spChg>
        <pc:spChg chg="add">
          <ac:chgData name="裕人 辻" userId="4a54a5a80713358b" providerId="LiveId" clId="{9C3C480E-1CD4-4AFD-A4AF-30452DFE8609}" dt="2025-11-08T07:54:57.332" v="2809" actId="26606"/>
          <ac:spMkLst>
            <pc:docMk/>
            <pc:sldMk cId="2049413681" sldId="275"/>
            <ac:spMk id="10" creationId="{774A975B-A886-5202-0489-6965514A0D14}"/>
          </ac:spMkLst>
        </pc:spChg>
        <pc:spChg chg="add">
          <ac:chgData name="裕人 辻" userId="4a54a5a80713358b" providerId="LiveId" clId="{9C3C480E-1CD4-4AFD-A4AF-30452DFE8609}" dt="2025-11-08T07:54:57.332" v="2809" actId="26606"/>
          <ac:spMkLst>
            <pc:docMk/>
            <pc:sldMk cId="2049413681" sldId="275"/>
            <ac:spMk id="12" creationId="{EA67E988-5919-57BB-C7DE-D3EAD38A3045}"/>
          </ac:spMkLst>
        </pc:spChg>
        <pc:spChg chg="add">
          <ac:chgData name="裕人 辻" userId="4a54a5a80713358b" providerId="LiveId" clId="{9C3C480E-1CD4-4AFD-A4AF-30452DFE8609}" dt="2025-11-08T07:54:57.332" v="2809" actId="26606"/>
          <ac:spMkLst>
            <pc:docMk/>
            <pc:sldMk cId="2049413681" sldId="275"/>
            <ac:spMk id="14" creationId="{5820888B-4EA5-E0E8-6D52-7733E1E77451}"/>
          </ac:spMkLst>
        </pc:spChg>
        <pc:spChg chg="add">
          <ac:chgData name="裕人 辻" userId="4a54a5a80713358b" providerId="LiveId" clId="{9C3C480E-1CD4-4AFD-A4AF-30452DFE8609}" dt="2025-11-08T07:54:57.332" v="2809" actId="26606"/>
          <ac:spMkLst>
            <pc:docMk/>
            <pc:sldMk cId="2049413681" sldId="275"/>
            <ac:spMk id="16" creationId="{06B5A8BF-0680-F9A7-27B1-3971EC934783}"/>
          </ac:spMkLst>
        </pc:spChg>
        <pc:picChg chg="add mod ord">
          <ac:chgData name="裕人 辻" userId="4a54a5a80713358b" providerId="LiveId" clId="{9C3C480E-1CD4-4AFD-A4AF-30452DFE8609}" dt="2025-11-08T07:54:57.332" v="2809" actId="26606"/>
          <ac:picMkLst>
            <pc:docMk/>
            <pc:sldMk cId="2049413681" sldId="275"/>
            <ac:picMk id="5" creationId="{A253888A-88C3-C7B4-DF81-04525BE0E5CB}"/>
          </ac:picMkLst>
        </pc:picChg>
      </pc:sldChg>
      <pc:sldChg chg="addSp delSp modSp new mod setBg">
        <pc:chgData name="裕人 辻" userId="4a54a5a80713358b" providerId="LiveId" clId="{9C3C480E-1CD4-4AFD-A4AF-30452DFE8609}" dt="2025-11-08T08:05:24.950" v="2929" actId="20577"/>
        <pc:sldMkLst>
          <pc:docMk/>
          <pc:sldMk cId="1164057124" sldId="276"/>
        </pc:sldMkLst>
        <pc:spChg chg="mod">
          <ac:chgData name="裕人 辻" userId="4a54a5a80713358b" providerId="LiveId" clId="{9C3C480E-1CD4-4AFD-A4AF-30452DFE8609}" dt="2025-11-08T08:05:24.950" v="2929" actId="20577"/>
          <ac:spMkLst>
            <pc:docMk/>
            <pc:sldMk cId="1164057124" sldId="276"/>
            <ac:spMk id="2" creationId="{C5E1B9D1-E919-DB3F-A6C6-4BB93995C5D5}"/>
          </ac:spMkLst>
        </pc:spChg>
        <pc:spChg chg="del">
          <ac:chgData name="裕人 辻" userId="4a54a5a80713358b" providerId="LiveId" clId="{9C3C480E-1CD4-4AFD-A4AF-30452DFE8609}" dt="2025-11-08T08:04:39.538" v="2902" actId="22"/>
          <ac:spMkLst>
            <pc:docMk/>
            <pc:sldMk cId="1164057124" sldId="276"/>
            <ac:spMk id="3" creationId="{2C5250EC-C2AC-9E01-288E-A9D407855A24}"/>
          </ac:spMkLst>
        </pc:spChg>
        <pc:spChg chg="add">
          <ac:chgData name="裕人 辻" userId="4a54a5a80713358b" providerId="LiveId" clId="{9C3C480E-1CD4-4AFD-A4AF-30452DFE8609}" dt="2025-11-08T08:04:42.990" v="2903" actId="26606"/>
          <ac:spMkLst>
            <pc:docMk/>
            <pc:sldMk cId="1164057124" sldId="276"/>
            <ac:spMk id="10" creationId="{774A975B-A886-5202-0489-6965514A0D14}"/>
          </ac:spMkLst>
        </pc:spChg>
        <pc:spChg chg="add">
          <ac:chgData name="裕人 辻" userId="4a54a5a80713358b" providerId="LiveId" clId="{9C3C480E-1CD4-4AFD-A4AF-30452DFE8609}" dt="2025-11-08T08:04:42.990" v="2903" actId="26606"/>
          <ac:spMkLst>
            <pc:docMk/>
            <pc:sldMk cId="1164057124" sldId="276"/>
            <ac:spMk id="12" creationId="{EA67E988-5919-57BB-C7DE-D3EAD38A3045}"/>
          </ac:spMkLst>
        </pc:spChg>
        <pc:spChg chg="add">
          <ac:chgData name="裕人 辻" userId="4a54a5a80713358b" providerId="LiveId" clId="{9C3C480E-1CD4-4AFD-A4AF-30452DFE8609}" dt="2025-11-08T08:04:42.990" v="2903" actId="26606"/>
          <ac:spMkLst>
            <pc:docMk/>
            <pc:sldMk cId="1164057124" sldId="276"/>
            <ac:spMk id="14" creationId="{FAF3766F-DEF3-4802-BB0D-7A18EDD9704F}"/>
          </ac:spMkLst>
        </pc:spChg>
        <pc:spChg chg="add">
          <ac:chgData name="裕人 辻" userId="4a54a5a80713358b" providerId="LiveId" clId="{9C3C480E-1CD4-4AFD-A4AF-30452DFE8609}" dt="2025-11-08T08:04:42.990" v="2903" actId="26606"/>
          <ac:spMkLst>
            <pc:docMk/>
            <pc:sldMk cId="1164057124" sldId="276"/>
            <ac:spMk id="16" creationId="{BD0C058D-27D4-3139-E199-E2C11099B62C}"/>
          </ac:spMkLst>
        </pc:spChg>
        <pc:spChg chg="add">
          <ac:chgData name="裕人 辻" userId="4a54a5a80713358b" providerId="LiveId" clId="{9C3C480E-1CD4-4AFD-A4AF-30452DFE8609}" dt="2025-11-08T08:04:42.990" v="2903" actId="26606"/>
          <ac:spMkLst>
            <pc:docMk/>
            <pc:sldMk cId="1164057124" sldId="276"/>
            <ac:spMk id="18" creationId="{E94E0531-D614-3CB6-996E-FF0184A33A54}"/>
          </ac:spMkLst>
        </pc:spChg>
        <pc:picChg chg="add mod ord">
          <ac:chgData name="裕人 辻" userId="4a54a5a80713358b" providerId="LiveId" clId="{9C3C480E-1CD4-4AFD-A4AF-30452DFE8609}" dt="2025-11-08T08:04:42.990" v="2903" actId="26606"/>
          <ac:picMkLst>
            <pc:docMk/>
            <pc:sldMk cId="1164057124" sldId="276"/>
            <ac:picMk id="5" creationId="{065AAB3F-0C02-3085-C616-3D4AE5569DF0}"/>
          </ac:picMkLst>
        </pc:picChg>
      </pc:sldChg>
      <pc:sldChg chg="addSp delSp modSp new mod">
        <pc:chgData name="裕人 辻" userId="4a54a5a80713358b" providerId="LiveId" clId="{9C3C480E-1CD4-4AFD-A4AF-30452DFE8609}" dt="2025-11-08T08:09:36.783" v="2978" actId="22"/>
        <pc:sldMkLst>
          <pc:docMk/>
          <pc:sldMk cId="3243555126" sldId="277"/>
        </pc:sldMkLst>
        <pc:spChg chg="mod">
          <ac:chgData name="裕人 辻" userId="4a54a5a80713358b" providerId="LiveId" clId="{9C3C480E-1CD4-4AFD-A4AF-30452DFE8609}" dt="2025-11-08T08:09:32.444" v="2977" actId="20577"/>
          <ac:spMkLst>
            <pc:docMk/>
            <pc:sldMk cId="3243555126" sldId="277"/>
            <ac:spMk id="2" creationId="{34BBCE57-2388-35B9-9339-9197615B7821}"/>
          </ac:spMkLst>
        </pc:spChg>
        <pc:spChg chg="del">
          <ac:chgData name="裕人 辻" userId="4a54a5a80713358b" providerId="LiveId" clId="{9C3C480E-1CD4-4AFD-A4AF-30452DFE8609}" dt="2025-11-08T08:09:36.783" v="2978" actId="22"/>
          <ac:spMkLst>
            <pc:docMk/>
            <pc:sldMk cId="3243555126" sldId="277"/>
            <ac:spMk id="3" creationId="{86CBC30F-F2BE-C70D-815E-DA9DEF4B90CD}"/>
          </ac:spMkLst>
        </pc:spChg>
        <pc:picChg chg="add mod ord">
          <ac:chgData name="裕人 辻" userId="4a54a5a80713358b" providerId="LiveId" clId="{9C3C480E-1CD4-4AFD-A4AF-30452DFE8609}" dt="2025-11-08T08:09:36.783" v="2978" actId="22"/>
          <ac:picMkLst>
            <pc:docMk/>
            <pc:sldMk cId="3243555126" sldId="277"/>
            <ac:picMk id="5" creationId="{1E9E5DC7-CA2D-93E2-15B2-31CB726FF689}"/>
          </ac:picMkLst>
        </pc:picChg>
      </pc:sldChg>
      <pc:sldChg chg="addSp delSp modSp new mod setBg">
        <pc:chgData name="裕人 辻" userId="4a54a5a80713358b" providerId="LiveId" clId="{9C3C480E-1CD4-4AFD-A4AF-30452DFE8609}" dt="2025-11-08T08:10:48.314" v="2981" actId="26606"/>
        <pc:sldMkLst>
          <pc:docMk/>
          <pc:sldMk cId="1495070153" sldId="278"/>
        </pc:sldMkLst>
        <pc:spChg chg="del">
          <ac:chgData name="裕人 辻" userId="4a54a5a80713358b" providerId="LiveId" clId="{9C3C480E-1CD4-4AFD-A4AF-30452DFE8609}" dt="2025-11-08T08:10:48.314" v="2981" actId="26606"/>
          <ac:spMkLst>
            <pc:docMk/>
            <pc:sldMk cId="1495070153" sldId="278"/>
            <ac:spMk id="2" creationId="{68A3ECB9-1089-5FFB-7054-EE8789D22773}"/>
          </ac:spMkLst>
        </pc:spChg>
        <pc:spChg chg="del">
          <ac:chgData name="裕人 辻" userId="4a54a5a80713358b" providerId="LiveId" clId="{9C3C480E-1CD4-4AFD-A4AF-30452DFE8609}" dt="2025-11-08T08:10:43.416" v="2980" actId="22"/>
          <ac:spMkLst>
            <pc:docMk/>
            <pc:sldMk cId="1495070153" sldId="278"/>
            <ac:spMk id="3" creationId="{48E4C710-F01E-F24C-719E-34D200532846}"/>
          </ac:spMkLst>
        </pc:spChg>
        <pc:spChg chg="add">
          <ac:chgData name="裕人 辻" userId="4a54a5a80713358b" providerId="LiveId" clId="{9C3C480E-1CD4-4AFD-A4AF-30452DFE8609}" dt="2025-11-08T08:10:48.314" v="2981" actId="26606"/>
          <ac:spMkLst>
            <pc:docMk/>
            <pc:sldMk cId="1495070153" sldId="278"/>
            <ac:spMk id="10" creationId="{E20BB609-EF92-42DB-836C-0699A590B5CF}"/>
          </ac:spMkLst>
        </pc:spChg>
        <pc:picChg chg="add mod ord">
          <ac:chgData name="裕人 辻" userId="4a54a5a80713358b" providerId="LiveId" clId="{9C3C480E-1CD4-4AFD-A4AF-30452DFE8609}" dt="2025-11-08T08:10:48.314" v="2981" actId="26606"/>
          <ac:picMkLst>
            <pc:docMk/>
            <pc:sldMk cId="1495070153" sldId="278"/>
            <ac:picMk id="5" creationId="{448A9311-AD85-3916-FDE0-D2BE0D8700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1728B-0AFD-412A-BA6A-9C3029079727}" type="datetimeFigureOut">
              <a:rPr kumimoji="1" lang="ja-JP" altLang="en-US" smtClean="0"/>
              <a:t>2025/11/10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E1C2E-13F4-40EE-8720-20CBC07B9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70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E1C2E-13F4-40EE-8720-20CBC07B9F9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42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4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0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8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5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2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5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5400" b="1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 spc="8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oXODYYkLqo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植物、白色のキーボード、コーヒー、ノートブック、ペンでの木製の平面図です">
            <a:extLst>
              <a:ext uri="{FF2B5EF4-FFF2-40B4-BE49-F238E27FC236}">
                <a16:creationId xmlns:a16="http://schemas.microsoft.com/office/drawing/2014/main" id="{93C10D56-35C9-531C-75FF-08B1595B05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799" b="15175"/>
          <a:stretch>
            <a:fillRect/>
          </a:stretch>
        </p:blipFill>
        <p:spPr>
          <a:xfrm>
            <a:off x="-2" y="-4"/>
            <a:ext cx="12192001" cy="68580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CE5560D-543C-3E34-07DA-0262F4457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450592"/>
          </a:xfrm>
        </p:spPr>
        <p:txBody>
          <a:bodyPr anchor="t">
            <a:normAutofit/>
          </a:bodyPr>
          <a:lstStyle/>
          <a:p>
            <a:r>
              <a:rPr kumimoji="1" lang="en-US" altLang="ja-JP" sz="6000" dirty="0">
                <a:solidFill>
                  <a:srgbClr val="FFFFFF"/>
                </a:solidFill>
              </a:rPr>
              <a:t>Copilot</a:t>
            </a:r>
            <a:r>
              <a:rPr kumimoji="1" lang="ja-JP" altLang="en-US" sz="6000" dirty="0">
                <a:solidFill>
                  <a:srgbClr val="FFFFFF"/>
                </a:solidFill>
              </a:rPr>
              <a:t>＋</a:t>
            </a:r>
            <a:r>
              <a:rPr kumimoji="1" lang="en-US" altLang="ja-JP" sz="6000" dirty="0">
                <a:solidFill>
                  <a:srgbClr val="FFFFFF"/>
                </a:solidFill>
              </a:rPr>
              <a:t>PC </a:t>
            </a:r>
            <a:r>
              <a:rPr kumimoji="1" lang="ja-JP" altLang="en-US" sz="6000" dirty="0">
                <a:solidFill>
                  <a:srgbClr val="FFFFFF"/>
                </a:solidFill>
              </a:rPr>
              <a:t>買ってみた！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2C8BC61-D7F3-8433-1822-5B2D550F4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366" y="4017818"/>
            <a:ext cx="5040785" cy="1828799"/>
          </a:xfrm>
        </p:spPr>
        <p:txBody>
          <a:bodyPr anchor="b">
            <a:normAutofit/>
          </a:bodyPr>
          <a:lstStyle/>
          <a:p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0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: Shape 2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Freeform: Shape 3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5" name="Rectangle 3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B9433FE-E7DB-A361-40C6-C31159D8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4100" dirty="0">
                <a:solidFill>
                  <a:schemeClr val="tx2"/>
                </a:solidFill>
              </a:rPr>
              <a:t>Copilot</a:t>
            </a:r>
            <a:r>
              <a:rPr kumimoji="1" lang="ja-JP" altLang="en-US" sz="4100" dirty="0">
                <a:solidFill>
                  <a:schemeClr val="tx2"/>
                </a:solidFill>
              </a:rPr>
              <a:t>＋</a:t>
            </a:r>
            <a:r>
              <a:rPr kumimoji="1" lang="en-US" altLang="ja-JP" sz="4100" dirty="0">
                <a:solidFill>
                  <a:schemeClr val="tx2"/>
                </a:solidFill>
              </a:rPr>
              <a:t>PC</a:t>
            </a:r>
            <a:r>
              <a:rPr kumimoji="1" lang="ja-JP" altLang="en-US" sz="4100" dirty="0">
                <a:solidFill>
                  <a:schemeClr val="tx2"/>
                </a:solidFill>
              </a:rPr>
              <a:t>でできること：ビデオ通話の向上</a:t>
            </a:r>
          </a:p>
        </p:txBody>
      </p:sp>
      <p:sp>
        <p:nvSpPr>
          <p:cNvPr id="96" name="Rectangle 35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37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F95B5AE6-D607-D45D-F719-ADFD86065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750156"/>
              </p:ext>
            </p:extLst>
          </p:nvPr>
        </p:nvGraphicFramePr>
        <p:xfrm>
          <a:off x="4232366" y="1325761"/>
          <a:ext cx="7438427" cy="43053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99436">
                  <a:extLst>
                    <a:ext uri="{9D8B030D-6E8A-4147-A177-3AD203B41FA5}">
                      <a16:colId xmlns:a16="http://schemas.microsoft.com/office/drawing/2014/main" val="1748295103"/>
                    </a:ext>
                  </a:extLst>
                </a:gridCol>
                <a:gridCol w="2888499">
                  <a:extLst>
                    <a:ext uri="{9D8B030D-6E8A-4147-A177-3AD203B41FA5}">
                      <a16:colId xmlns:a16="http://schemas.microsoft.com/office/drawing/2014/main" val="2832892048"/>
                    </a:ext>
                  </a:extLst>
                </a:gridCol>
                <a:gridCol w="2850492">
                  <a:extLst>
                    <a:ext uri="{9D8B030D-6E8A-4147-A177-3AD203B41FA5}">
                      <a16:colId xmlns:a16="http://schemas.microsoft.com/office/drawing/2014/main" val="539556149"/>
                    </a:ext>
                  </a:extLst>
                </a:gridCol>
              </a:tblGrid>
              <a:tr h="435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機能名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概要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メリット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746522"/>
                  </a:ext>
                </a:extLst>
              </a:tr>
              <a:tr h="7740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b="1" cap="none" spc="0">
                          <a:solidFill>
                            <a:schemeClr val="tx1"/>
                          </a:solidFill>
                        </a:rPr>
                        <a:t>強化された </a:t>
                      </a:r>
                      <a:r>
                        <a:rPr lang="en-US" altLang="ja-JP" sz="1100" b="1" cap="none" spc="0">
                          <a:solidFill>
                            <a:schemeClr val="tx1"/>
                          </a:solidFill>
                        </a:rPr>
                        <a:t>Windows Studio </a:t>
                      </a:r>
                      <a:r>
                        <a:rPr lang="ja-JP" altLang="en-US" sz="1100" b="1" cap="none" spc="0">
                          <a:solidFill>
                            <a:schemeClr val="tx1"/>
                          </a:solidFill>
                        </a:rPr>
                        <a:t>エフェクト</a:t>
                      </a: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Web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会議などで使用するカメラとマイクの機能を</a:t>
                      </a: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で大幅に強化します。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b="1" cap="none" spc="0">
                          <a:solidFill>
                            <a:schemeClr val="tx1"/>
                          </a:solidFill>
                        </a:rPr>
                        <a:t>ビデオ通話品質が向上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し、プロフェッショナルな印象を与えます。特に以下の機能が優れています。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31051"/>
                  </a:ext>
                </a:extLst>
              </a:tr>
              <a:tr h="7740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ja-JP" altLang="en-US" sz="1100" b="1" cap="none" spc="0">
                          <a:solidFill>
                            <a:schemeClr val="tx1"/>
                          </a:solidFill>
                        </a:rPr>
                        <a:t>アイコンタクト</a:t>
                      </a: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ユーザーが画面を見ているときでも、</a:t>
                      </a: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が自動で目線を補正し、相手のカメラを見ているように見せます。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551467"/>
                  </a:ext>
                </a:extLst>
              </a:tr>
              <a:tr h="6046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ja-JP" altLang="en-US" sz="1100" b="1" cap="none" spc="0">
                          <a:solidFill>
                            <a:schemeClr val="tx1"/>
                          </a:solidFill>
                        </a:rPr>
                        <a:t>自動フレーミング</a:t>
                      </a: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ユーザーが動いても常に最適な画角で自動追従します。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270432"/>
                  </a:ext>
                </a:extLst>
              </a:tr>
              <a:tr h="7740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ja-JP" altLang="en-US" sz="1100" b="1" cap="none" spc="0">
                          <a:solidFill>
                            <a:schemeClr val="tx1"/>
                          </a:solidFill>
                        </a:rPr>
                        <a:t>ポートレートライト</a:t>
                      </a: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顔の暗い部分を自動で明るく補正するなど、ライティングを最適化します。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303538"/>
                  </a:ext>
                </a:extLst>
              </a:tr>
              <a:tr h="9434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b="1" cap="none" spc="0" dirty="0">
                          <a:solidFill>
                            <a:schemeClr val="tx1"/>
                          </a:solidFill>
                        </a:rPr>
                        <a:t>ライブキャプション</a:t>
                      </a:r>
                      <a:endParaRPr lang="ja-JP" altLang="en-US" sz="11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100" cap="none" spc="0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ja-JP" altLang="en-US" sz="1100" cap="none" spc="0">
                          <a:solidFill>
                            <a:schemeClr val="tx1"/>
                          </a:solidFill>
                        </a:rPr>
                        <a:t>から出力されるすべての音声（動画、会議、音声ファイルなど）をリアルタイムで翻訳・字幕化して画面上に表示します。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100" cap="none" spc="0" dirty="0">
                          <a:solidFill>
                            <a:schemeClr val="tx1"/>
                          </a:solidFill>
                        </a:rPr>
                        <a:t>外国語のコンテンツ視聴や会議の際に、</a:t>
                      </a:r>
                      <a:r>
                        <a:rPr lang="ja-JP" altLang="en-US" sz="1100" b="1" cap="none" spc="0" dirty="0">
                          <a:solidFill>
                            <a:schemeClr val="tx1"/>
                          </a:solidFill>
                        </a:rPr>
                        <a:t>リアルタイムで字幕</a:t>
                      </a:r>
                      <a:r>
                        <a:rPr lang="ja-JP" altLang="en-US" sz="1100" cap="none" spc="0" dirty="0">
                          <a:solidFill>
                            <a:schemeClr val="tx1"/>
                          </a:solidFill>
                        </a:rPr>
                        <a:t>を表示できます（現在は主に</a:t>
                      </a:r>
                      <a:r>
                        <a:rPr lang="en-US" altLang="ja-JP" sz="1100" cap="none" spc="0" dirty="0">
                          <a:solidFill>
                            <a:schemeClr val="tx1"/>
                          </a:solidFill>
                        </a:rPr>
                        <a:t>40</a:t>
                      </a:r>
                      <a:r>
                        <a:rPr lang="ja-JP" altLang="en-US" sz="1100" cap="none" spc="0" dirty="0">
                          <a:solidFill>
                            <a:schemeClr val="tx1"/>
                          </a:solidFill>
                        </a:rPr>
                        <a:t>以上の言語から英語字幕への翻訳に対応）。</a:t>
                      </a:r>
                    </a:p>
                  </a:txBody>
                  <a:tcPr marL="117277" marR="117277" marT="117277" marB="11727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35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32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0888B-4EA5-E0E8-6D52-7733E1E77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2541CB3-E9C1-BA1A-76CC-63C20DC0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3397649" cy="3303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4800"/>
              <a:t>ライブキャプション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B5A8BF-0680-F9A7-27B1-3971EC934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253888A-88C3-C7B4-DF81-04525BE0E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9154" y="965741"/>
            <a:ext cx="7551931" cy="51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1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5E1B9D1-E919-DB3F-A6C6-4BB93995C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1000768"/>
            <a:ext cx="3566452" cy="2985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ja-JP" altLang="en-US" sz="4100" dirty="0"/>
              <a:t>セマンティック検索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65AAB3F-0C02-3085-C616-3D4AE5569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95" y="1416249"/>
            <a:ext cx="7333488" cy="412508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5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E8873F53-55B7-4E34-B697-201CF2F10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E6CC262-D022-8AB0-32A6-6A968A92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488" y="978408"/>
            <a:ext cx="3200400" cy="2459736"/>
          </a:xfrm>
        </p:spPr>
        <p:txBody>
          <a:bodyPr anchor="b">
            <a:normAutofit/>
          </a:bodyPr>
          <a:lstStyle/>
          <a:p>
            <a:r>
              <a:rPr kumimoji="1" lang="ja-JP" altLang="en-US" sz="4000"/>
              <a:t>画像生成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FD90D0AA-A57E-2DE9-0CE8-B7B30687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5454B78-C71F-6D98-5F4A-AC9D67E9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60" r="5093"/>
          <a:stretch>
            <a:fillRect/>
          </a:stretch>
        </p:blipFill>
        <p:spPr>
          <a:xfrm>
            <a:off x="517864" y="970929"/>
            <a:ext cx="7534183" cy="5375076"/>
          </a:xfrm>
          <a:prstGeom prst="rect">
            <a:avLst/>
          </a:prstGeom>
        </p:spPr>
      </p:pic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BDBE1622-5D9E-7660-E351-9743BDEA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6488" y="3538728"/>
            <a:ext cx="3200400" cy="281635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4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BBCE57-2388-35B9-9339-9197615B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開発パートナー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E9E5DC7-CA2D-93E2-15B2-31CB726FF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868" y="2578100"/>
            <a:ext cx="6696614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48A9311-AD85-3916-FDE0-D2BE0D870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7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F93DF4A-79D0-1190-23AB-E5B9303AB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757" y="1978025"/>
            <a:ext cx="7886217" cy="44394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32406A-23BD-40B8-0EF1-EBADAB8A7F0F}"/>
              </a:ext>
            </a:extLst>
          </p:cNvPr>
          <p:cNvSpPr txBox="1"/>
          <p:nvPr/>
        </p:nvSpPr>
        <p:spPr>
          <a:xfrm>
            <a:off x="6443019" y="6435853"/>
            <a:ext cx="574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https://www.youtube.com/watch?v=pAUN_wjnTrY</a:t>
            </a:r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8EF9FAE-E99B-7336-A72D-717C362B7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2164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00C6616-031A-2E8B-5F8F-42316740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7"/>
            <a:ext cx="5556148" cy="3977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6600" dirty="0"/>
              <a:t>つまり・・・</a:t>
            </a:r>
            <a:br>
              <a:rPr kumimoji="1" lang="en-US" altLang="ja-JP" sz="6600" dirty="0"/>
            </a:br>
            <a:r>
              <a:rPr kumimoji="1" lang="ja-JP" altLang="en-US" sz="6600" dirty="0"/>
              <a:t>発展途上！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6E47CE-2652-1C02-B76F-2B76A91D9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5029267"/>
            <a:ext cx="5577839" cy="131673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辻が期待していたようなオフラインでバイブコーディングや</a:t>
            </a:r>
            <a:r>
              <a:rPr kumimoji="1" lang="en-US" altLang="ja-JP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</a:t>
            </a:r>
            <a:r>
              <a:rPr kumimoji="1" lang="ja-JP" alt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の事務作業効率化は標準機能だけではできない！（画像生成はできる）</a:t>
            </a: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557784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4B1DCC-6F40-09A4-0235-8D009905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4" b="1"/>
          <a:stretch>
            <a:fillRect/>
          </a:stretch>
        </p:blipFill>
        <p:spPr bwMode="auto">
          <a:xfrm>
            <a:off x="6696635" y="508090"/>
            <a:ext cx="4969099" cy="583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4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884F3-B96D-B211-0263-881CF9B4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LLM</a:t>
            </a:r>
            <a:r>
              <a:rPr kumimoji="1" lang="ja-JP" altLang="en-US" dirty="0"/>
              <a:t>をローカルで動かすしかない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3870B1-5351-79D9-51D5-5980669F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ローカルで</a:t>
            </a:r>
            <a:r>
              <a:rPr kumimoji="1" lang="en-US" altLang="ja-JP" dirty="0"/>
              <a:t>LLM</a:t>
            </a:r>
            <a:r>
              <a:rPr kumimoji="1" lang="ja-JP" altLang="en-US" dirty="0"/>
              <a:t>を動かすには？</a:t>
            </a:r>
            <a:endParaRPr kumimoji="1" lang="en-US" altLang="ja-JP" dirty="0"/>
          </a:p>
          <a:p>
            <a:pPr lvl="1"/>
            <a:r>
              <a:rPr kumimoji="1" lang="en-US" altLang="ja-JP" dirty="0" err="1"/>
              <a:t>Ollama</a:t>
            </a:r>
            <a:r>
              <a:rPr kumimoji="1" lang="ja-JP" altLang="en-US" dirty="0"/>
              <a:t>、</a:t>
            </a:r>
            <a:r>
              <a:rPr kumimoji="1" lang="en-US" altLang="ja-JP" dirty="0"/>
              <a:t>LM Studio</a:t>
            </a:r>
            <a:r>
              <a:rPr kumimoji="1" lang="ja-JP" altLang="en-US" dirty="0"/>
              <a:t>を使う。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一般的には</a:t>
            </a:r>
            <a:r>
              <a:rPr kumimoji="1" lang="en-US" altLang="ja-JP" dirty="0" err="1"/>
              <a:t>Ollama</a:t>
            </a:r>
            <a:r>
              <a:rPr kumimoji="1" lang="ja-JP" altLang="en-US" dirty="0"/>
              <a:t>や</a:t>
            </a:r>
            <a:r>
              <a:rPr kumimoji="1" lang="en-US" altLang="ja-JP" dirty="0"/>
              <a:t>LM Studio</a:t>
            </a:r>
            <a:r>
              <a:rPr kumimoji="1" lang="ja-JP" altLang="en-US" dirty="0"/>
              <a:t>を使うことが多いらしいが</a:t>
            </a:r>
            <a:r>
              <a:rPr kumimoji="1" lang="en-US" altLang="ja-JP" dirty="0"/>
              <a:t>CUDA</a:t>
            </a:r>
            <a:r>
              <a:rPr kumimoji="1" lang="ja-JP" altLang="en-US" dirty="0"/>
              <a:t>使用で最適化されているらしく、</a:t>
            </a:r>
            <a:r>
              <a:rPr kumimoji="1" lang="en-US" altLang="ja-JP" dirty="0"/>
              <a:t>NPU</a:t>
            </a:r>
            <a:r>
              <a:rPr kumimoji="1" lang="ja-JP" altLang="en-US" dirty="0"/>
              <a:t>は使ってくれない。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Lemonade</a:t>
            </a:r>
            <a:r>
              <a:rPr kumimoji="1" lang="ja-JP" altLang="en-US" dirty="0"/>
              <a:t>を使う。</a:t>
            </a:r>
            <a:endParaRPr kumimoji="1" lang="en-US" altLang="ja-JP" dirty="0"/>
          </a:p>
          <a:p>
            <a:pPr lvl="2"/>
            <a:r>
              <a:rPr kumimoji="1" lang="en-US" altLang="ja-JP" dirty="0"/>
              <a:t>Lemonade</a:t>
            </a:r>
            <a:r>
              <a:rPr kumimoji="1" lang="ja-JP" altLang="en-US" dirty="0"/>
              <a:t>は</a:t>
            </a:r>
            <a:r>
              <a:rPr lang="en-US" altLang="ja-JP" dirty="0"/>
              <a:t>NPU</a:t>
            </a:r>
            <a:r>
              <a:rPr lang="ja-JP" altLang="en-US" dirty="0"/>
              <a:t>を主体に使用する設計思想。</a:t>
            </a:r>
            <a:endParaRPr lang="en-US" altLang="ja-JP" dirty="0"/>
          </a:p>
          <a:p>
            <a:pPr lvl="2"/>
            <a:r>
              <a:rPr kumimoji="1" lang="en-US" altLang="ja-JP" dirty="0"/>
              <a:t>AMD</a:t>
            </a:r>
            <a:r>
              <a:rPr kumimoji="1" lang="ja-JP" altLang="en-US" dirty="0"/>
              <a:t>が作っている。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06618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3B49AD-62C7-914B-6AC8-3A988711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ローカルでバイブコーディング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pic>
        <p:nvPicPr>
          <p:cNvPr id="15" name="コンテンツ プレースホルダー 1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2A4EBCAB-081F-E2EF-99DD-1D97ABDD1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41" y="2925293"/>
            <a:ext cx="1122070" cy="1043525"/>
          </a:xfr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14000AF-2D98-AEF8-0330-09F2ECA86C37}"/>
              </a:ext>
            </a:extLst>
          </p:cNvPr>
          <p:cNvGrpSpPr/>
          <p:nvPr/>
        </p:nvGrpSpPr>
        <p:grpSpPr>
          <a:xfrm>
            <a:off x="7615246" y="2846892"/>
            <a:ext cx="2037194" cy="1569661"/>
            <a:chOff x="7500946" y="3604303"/>
            <a:chExt cx="2037194" cy="156966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FFBDA1F-811B-667D-98B0-B3EB7366677F}"/>
                </a:ext>
              </a:extLst>
            </p:cNvPr>
            <p:cNvSpPr txBox="1"/>
            <p:nvPr/>
          </p:nvSpPr>
          <p:spPr>
            <a:xfrm>
              <a:off x="7689892" y="3604303"/>
              <a:ext cx="16593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200" dirty="0"/>
                <a:t>🍋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6D522E6-2355-31D2-8A97-8A3F704ABE4B}"/>
                </a:ext>
              </a:extLst>
            </p:cNvPr>
            <p:cNvSpPr txBox="1"/>
            <p:nvPr/>
          </p:nvSpPr>
          <p:spPr>
            <a:xfrm>
              <a:off x="7500946" y="4804632"/>
              <a:ext cx="2037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Lemonade Server</a:t>
              </a:r>
              <a:endParaRPr kumimoji="1" lang="ja-JP" altLang="en-US" dirty="0"/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BF4845-E143-C27C-8BD5-47C40E9712B2}"/>
              </a:ext>
            </a:extLst>
          </p:cNvPr>
          <p:cNvSpPr txBox="1"/>
          <p:nvPr/>
        </p:nvSpPr>
        <p:spPr>
          <a:xfrm>
            <a:off x="5104099" y="4047221"/>
            <a:ext cx="124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Continue</a:t>
            </a:r>
            <a:endParaRPr kumimoji="1" lang="ja-JP" altLang="en-US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BA6344C-72B2-F55B-EE3D-6B981A05BA35}"/>
              </a:ext>
            </a:extLst>
          </p:cNvPr>
          <p:cNvGrpSpPr/>
          <p:nvPr/>
        </p:nvGrpSpPr>
        <p:grpSpPr>
          <a:xfrm>
            <a:off x="2089520" y="2846892"/>
            <a:ext cx="1244476" cy="1569661"/>
            <a:chOff x="1975220" y="3604303"/>
            <a:chExt cx="1244476" cy="1569661"/>
          </a:xfrm>
        </p:grpSpPr>
        <p:pic>
          <p:nvPicPr>
            <p:cNvPr id="1042" name="Picture 18" descr="Remote Development がついに！ またアイコンが変わった！ Visual Studio Code 1.35 リリース！ |  株式会社ビヨンド">
              <a:extLst>
                <a:ext uri="{FF2B5EF4-FFF2-40B4-BE49-F238E27FC236}">
                  <a16:creationId xmlns:a16="http://schemas.microsoft.com/office/drawing/2014/main" id="{C3C25BC3-C421-A80D-6347-EA35AD947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2067" y="3604303"/>
              <a:ext cx="1110783" cy="111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96C2034-B6A5-BB52-736E-CF07C8EA76F2}"/>
                </a:ext>
              </a:extLst>
            </p:cNvPr>
            <p:cNvSpPr txBox="1"/>
            <p:nvPr/>
          </p:nvSpPr>
          <p:spPr>
            <a:xfrm>
              <a:off x="1975220" y="4804632"/>
              <a:ext cx="1244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VSCode</a:t>
              </a:r>
              <a:endParaRPr kumimoji="1" lang="ja-JP" altLang="en-US" dirty="0"/>
            </a:p>
          </p:txBody>
        </p:sp>
      </p:grpSp>
      <p:sp>
        <p:nvSpPr>
          <p:cNvPr id="18" name="矢印: 右 17">
            <a:extLst>
              <a:ext uri="{FF2B5EF4-FFF2-40B4-BE49-F238E27FC236}">
                <a16:creationId xmlns:a16="http://schemas.microsoft.com/office/drawing/2014/main" id="{D5177492-5A64-85E6-D656-B515DD73E488}"/>
              </a:ext>
            </a:extLst>
          </p:cNvPr>
          <p:cNvSpPr/>
          <p:nvPr/>
        </p:nvSpPr>
        <p:spPr>
          <a:xfrm>
            <a:off x="3527580" y="3056777"/>
            <a:ext cx="1373830" cy="2096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AA17526-74DE-7FF5-FE96-1F7870AF47F6}"/>
              </a:ext>
            </a:extLst>
          </p:cNvPr>
          <p:cNvSpPr/>
          <p:nvPr/>
        </p:nvSpPr>
        <p:spPr>
          <a:xfrm>
            <a:off x="6335889" y="2970086"/>
            <a:ext cx="1373830" cy="2096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558B5ACB-FCD3-3533-8391-3CF2C803325E}"/>
              </a:ext>
            </a:extLst>
          </p:cNvPr>
          <p:cNvSpPr/>
          <p:nvPr/>
        </p:nvSpPr>
        <p:spPr>
          <a:xfrm flipH="1">
            <a:off x="3480207" y="3611849"/>
            <a:ext cx="1373830" cy="2096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0A8F1D42-EF57-5F68-B57F-0C168ADEDB62}"/>
              </a:ext>
            </a:extLst>
          </p:cNvPr>
          <p:cNvSpPr/>
          <p:nvPr/>
        </p:nvSpPr>
        <p:spPr>
          <a:xfrm flipH="1">
            <a:off x="6335889" y="3611848"/>
            <a:ext cx="1373830" cy="2096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02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2CD0D193-B981-FE7D-7D46-D739C7E5B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3CB0BB6-5812-EBF3-736C-190C482F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424" y="978408"/>
            <a:ext cx="7132320" cy="146304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自己紹介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455775-FEC9-6C48-35FD-13FDD1347E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7169"/>
          <a:stretch>
            <a:fillRect/>
          </a:stretch>
        </p:blipFill>
        <p:spPr>
          <a:xfrm>
            <a:off x="517870" y="508090"/>
            <a:ext cx="3281773" cy="2779776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14435763-D116-E6B0-3992-6801EF0F0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1230" y="508090"/>
            <a:ext cx="71323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D736318-2675-AA58-0970-0762E5475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6" r="7046" b="-5"/>
          <a:stretch>
            <a:fillRect/>
          </a:stretch>
        </p:blipFill>
        <p:spPr>
          <a:xfrm>
            <a:off x="517870" y="3566160"/>
            <a:ext cx="3281773" cy="2779776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4E442F-53CD-4B51-DC33-68401048D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424" y="2578608"/>
            <a:ext cx="7132320" cy="376732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名前：辻　裕人（</a:t>
            </a:r>
            <a:r>
              <a:rPr kumimoji="1" lang="en-US" altLang="ja-JP" dirty="0"/>
              <a:t>38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ja-JP" altLang="en-US" dirty="0"/>
              <a:t>家族構成：妻、長女（</a:t>
            </a:r>
            <a:r>
              <a:rPr kumimoji="1" lang="en-US" altLang="ja-JP" dirty="0"/>
              <a:t>8</a:t>
            </a:r>
            <a:r>
              <a:rPr kumimoji="1" lang="ja-JP" altLang="en-US" dirty="0"/>
              <a:t>）、長男（</a:t>
            </a:r>
            <a:r>
              <a:rPr kumimoji="1" lang="en-US" altLang="ja-JP" dirty="0"/>
              <a:t>4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en-US" altLang="ja-JP" dirty="0"/>
              <a:t>PJ</a:t>
            </a:r>
            <a:r>
              <a:rPr kumimoji="1" lang="ja-JP" altLang="en-US" dirty="0"/>
              <a:t>：</a:t>
            </a:r>
            <a:r>
              <a:rPr kumimoji="1" lang="en-US" altLang="ja-JP" dirty="0"/>
              <a:t>2018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月～ </a:t>
            </a:r>
            <a:r>
              <a:rPr kumimoji="1" lang="en-US" altLang="ja-JP" dirty="0"/>
              <a:t>SPC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FIS</a:t>
            </a:r>
            <a:r>
              <a:rPr kumimoji="1" lang="ja-JP" altLang="en-US" dirty="0"/>
              <a:t>）、</a:t>
            </a:r>
            <a:r>
              <a:rPr kumimoji="1" lang="en-US" altLang="ja-JP" dirty="0"/>
              <a:t>SGW</a:t>
            </a:r>
            <a:r>
              <a:rPr kumimoji="1" lang="ja-JP" altLang="en-US" dirty="0"/>
              <a:t>、</a:t>
            </a:r>
            <a:r>
              <a:rPr kumimoji="1" lang="en-US" altLang="ja-JP" dirty="0"/>
              <a:t>RHK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r>
              <a:rPr kumimoji="1" lang="ja-JP" altLang="en-US" dirty="0"/>
              <a:t>技術キーワード：</a:t>
            </a:r>
            <a:r>
              <a:rPr kumimoji="1" lang="en-US" altLang="ja-JP" dirty="0"/>
              <a:t>Java</a:t>
            </a:r>
            <a:r>
              <a:rPr kumimoji="1" lang="ja-JP" altLang="en-US" dirty="0"/>
              <a:t>、</a:t>
            </a:r>
            <a:r>
              <a:rPr kumimoji="1" lang="en-US" altLang="ja-JP" dirty="0"/>
              <a:t>Linux</a:t>
            </a:r>
            <a:r>
              <a:rPr kumimoji="1" lang="ja-JP" altLang="en-US" dirty="0"/>
              <a:t>、</a:t>
            </a:r>
            <a:r>
              <a:rPr kumimoji="1" lang="en-US" altLang="ja-JP" dirty="0" err="1"/>
              <a:t>RtFA</a:t>
            </a:r>
            <a:r>
              <a:rPr kumimoji="1" lang="ja-JP" altLang="en-US" dirty="0"/>
              <a:t>、</a:t>
            </a:r>
            <a:r>
              <a:rPr kumimoji="1" lang="en-US" altLang="ja-JP" dirty="0"/>
              <a:t>MSB/FSB/FRS</a:t>
            </a:r>
          </a:p>
          <a:p>
            <a:r>
              <a:rPr kumimoji="1" lang="ja-JP" altLang="en-US" dirty="0"/>
              <a:t>最近の趣味：ゲーム、競馬</a:t>
            </a:r>
          </a:p>
        </p:txBody>
      </p:sp>
    </p:spTree>
    <p:extLst>
      <p:ext uri="{BB962C8B-B14F-4D97-AF65-F5344CB8AC3E}">
        <p14:creationId xmlns:p14="http://schemas.microsoft.com/office/powerpoint/2010/main" val="277161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383B89-8528-DF4F-2CBF-EB5B9300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1000768"/>
            <a:ext cx="3566452" cy="2985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4800"/>
              <a:t>Lemonade</a:t>
            </a:r>
            <a:r>
              <a:rPr kumimoji="1" lang="ja-JP" altLang="en-US" sz="4800"/>
              <a:t>の使用感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8E423B9-B197-1E02-AAC7-8E981B9B5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95" y="1251245"/>
            <a:ext cx="7333488" cy="445509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2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9AC4FC-C130-83FC-CE84-5C140304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1000768"/>
            <a:ext cx="3566452" cy="2985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4800"/>
              <a:t>実際に使ってみるとこんな感じ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4D2E1C6E-70BA-F401-D2F3-8BDF00B21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7595" y="1416249"/>
            <a:ext cx="7333488" cy="412508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05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A345C33-733E-19E4-A68B-4A1666BB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281928" cy="146304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3000"/>
              </a:lnSpc>
            </a:pPr>
            <a:r>
              <a:rPr kumimoji="1" lang="en-US" altLang="ja-JP" sz="4200"/>
              <a:t>NPU</a:t>
            </a:r>
            <a:r>
              <a:rPr kumimoji="1" lang="ja-JP" altLang="en-US" sz="4200"/>
              <a:t>を使って</a:t>
            </a:r>
            <a:r>
              <a:rPr kumimoji="1" lang="en-US" altLang="ja-JP" sz="4200"/>
              <a:t>LLM</a:t>
            </a:r>
            <a:r>
              <a:rPr kumimoji="1" lang="ja-JP" altLang="en-US" sz="4200"/>
              <a:t>を動かしてみて</a:t>
            </a:r>
            <a:endParaRPr kumimoji="1" lang="en-US" altLang="ja-JP" sz="42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コンテンツ プレースホルダー 19">
            <a:extLst>
              <a:ext uri="{FF2B5EF4-FFF2-40B4-BE49-F238E27FC236}">
                <a16:creationId xmlns:a16="http://schemas.microsoft.com/office/drawing/2014/main" id="{BF637873-768A-AC8C-3753-90F4522D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6281928" cy="3767328"/>
          </a:xfrm>
        </p:spPr>
        <p:txBody>
          <a:bodyPr>
            <a:normAutofit/>
          </a:bodyPr>
          <a:lstStyle/>
          <a:p>
            <a:r>
              <a:rPr lang="ja-JP" altLang="en-US" dirty="0"/>
              <a:t>モデルによっては全然メモリが足りない。</a:t>
            </a:r>
            <a:endParaRPr lang="en-US" altLang="ja-JP" dirty="0"/>
          </a:p>
          <a:p>
            <a:pPr lvl="1"/>
            <a:r>
              <a:rPr lang="ja-JP" altLang="en-US" dirty="0"/>
              <a:t>おおよそモデルのファイルサイズ＝消費するメモリ量と解釈すると</a:t>
            </a:r>
            <a:r>
              <a:rPr lang="en-US" altLang="ja-JP" dirty="0"/>
              <a:t>32GB</a:t>
            </a:r>
            <a:r>
              <a:rPr lang="ja-JP" altLang="en-US" dirty="0"/>
              <a:t>では足りない。</a:t>
            </a:r>
            <a:endParaRPr lang="en-US" altLang="ja-JP" dirty="0"/>
          </a:p>
          <a:p>
            <a:pPr lvl="2"/>
            <a:r>
              <a:rPr lang="en-US" altLang="ja-JP" dirty="0"/>
              <a:t>Coder</a:t>
            </a:r>
            <a:r>
              <a:rPr lang="ja-JP" altLang="en-US" dirty="0"/>
              <a:t>系のモデルはサイズが大きい傾向がある。</a:t>
            </a:r>
            <a:endParaRPr lang="en-US" altLang="ja-JP" dirty="0"/>
          </a:p>
          <a:p>
            <a:pPr lvl="2"/>
            <a:r>
              <a:rPr lang="en-US" altLang="ja-JP" dirty="0"/>
              <a:t>GPU</a:t>
            </a:r>
            <a:r>
              <a:rPr lang="ja-JP" altLang="en-US" dirty="0"/>
              <a:t>だったら</a:t>
            </a:r>
            <a:r>
              <a:rPr lang="en-US" altLang="ja-JP" dirty="0"/>
              <a:t>VRAM</a:t>
            </a:r>
            <a:r>
              <a:rPr lang="ja-JP" altLang="en-US" dirty="0"/>
              <a:t>使うのかな？</a:t>
            </a:r>
            <a:endParaRPr lang="en-US" altLang="ja-JP" dirty="0"/>
          </a:p>
          <a:p>
            <a:r>
              <a:rPr lang="ja-JP" altLang="en-US" dirty="0"/>
              <a:t>そもそも</a:t>
            </a:r>
            <a:r>
              <a:rPr lang="en-US" altLang="ja-JP" dirty="0"/>
              <a:t>NPU</a:t>
            </a:r>
            <a:r>
              <a:rPr lang="ja-JP" altLang="en-US" dirty="0"/>
              <a:t>ネイティブのモデルが少ない。</a:t>
            </a:r>
            <a:endParaRPr lang="en-US" altLang="ja-JP" dirty="0"/>
          </a:p>
          <a:p>
            <a:r>
              <a:rPr lang="en-US" altLang="ja-JP" dirty="0"/>
              <a:t>NPU/GPU</a:t>
            </a:r>
            <a:r>
              <a:rPr lang="ja-JP" altLang="en-US" dirty="0"/>
              <a:t>のハイブリッドはなかなか良さげ。</a:t>
            </a:r>
            <a:endParaRPr lang="en-US" altLang="ja-JP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49E137C-7191-C0A3-6597-840FD842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68" y="2441448"/>
            <a:ext cx="4356461" cy="22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4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408CF1-951D-B996-3E8B-B60B4BDA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B6974D-79F5-2E36-F6D1-B4F254134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Copilot</a:t>
            </a:r>
            <a:r>
              <a:rPr kumimoji="1" lang="ja-JP" altLang="en-US" dirty="0"/>
              <a:t>＋</a:t>
            </a:r>
            <a:r>
              <a:rPr kumimoji="1" lang="en-US" altLang="ja-JP" dirty="0"/>
              <a:t>PC</a:t>
            </a:r>
            <a:r>
              <a:rPr kumimoji="1" lang="ja-JP" altLang="en-US" dirty="0"/>
              <a:t>を業務で使うのはうまみがない。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正直現状はおもちゃのような機能しかない・・・</a:t>
            </a:r>
            <a:endParaRPr kumimoji="1" lang="en-US" altLang="ja-JP" dirty="0"/>
          </a:p>
          <a:p>
            <a:r>
              <a:rPr kumimoji="1" lang="ja-JP" altLang="en-US" dirty="0"/>
              <a:t>今後のアップデートに期待。</a:t>
            </a:r>
            <a:endParaRPr kumimoji="1" lang="en-US" altLang="ja-JP" dirty="0"/>
          </a:p>
          <a:p>
            <a:r>
              <a:rPr kumimoji="1" lang="ja-JP" altLang="en-US" dirty="0"/>
              <a:t>おとなしくクラウドのサービス使いましょう。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20388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7">
            <a:extLst>
              <a:ext uri="{FF2B5EF4-FFF2-40B4-BE49-F238E27FC236}">
                <a16:creationId xmlns:a16="http://schemas.microsoft.com/office/drawing/2014/main" id="{42C91D93-014B-66D5-D263-730212C94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9568B8C9-6702-8441-0D92-220DE92C8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A683BCA-7DAE-22BF-0550-28A3C772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8732520" cy="146304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8589D0-7DB0-E546-7FE2-8ABAB35F4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8732520" cy="376732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個人で使用している</a:t>
            </a:r>
            <a:r>
              <a:rPr kumimoji="1" lang="en-US" altLang="ja-JP" dirty="0"/>
              <a:t>PC</a:t>
            </a:r>
            <a:r>
              <a:rPr kumimoji="1" lang="ja-JP" altLang="en-US" dirty="0"/>
              <a:t>が古くなってリプレースを迎えました。</a:t>
            </a:r>
            <a:br>
              <a:rPr kumimoji="1" lang="en-US" altLang="ja-JP" dirty="0"/>
            </a:br>
            <a:r>
              <a:rPr kumimoji="1" lang="ja-JP" altLang="en-US" dirty="0"/>
              <a:t>そこで新</a:t>
            </a:r>
            <a:r>
              <a:rPr kumimoji="1" lang="en-US" altLang="ja-JP" dirty="0"/>
              <a:t>PC</a:t>
            </a:r>
            <a:r>
              <a:rPr kumimoji="1" lang="ja-JP" altLang="en-US" dirty="0"/>
              <a:t>として</a:t>
            </a:r>
            <a:r>
              <a:rPr kumimoji="1" lang="en-US" altLang="ja-JP" dirty="0"/>
              <a:t>Copilot</a:t>
            </a:r>
            <a:r>
              <a:rPr kumimoji="1" lang="ja-JP" altLang="en-US" dirty="0"/>
              <a:t>＋</a:t>
            </a:r>
            <a:r>
              <a:rPr kumimoji="1" lang="en-US" altLang="ja-JP" dirty="0"/>
              <a:t>PC </a:t>
            </a:r>
            <a:r>
              <a:rPr kumimoji="1" lang="ja-JP" altLang="en-US" dirty="0"/>
              <a:t>を購入したので日々の業務に使えそうか？といった観点でレビューしていく。</a:t>
            </a:r>
          </a:p>
        </p:txBody>
      </p:sp>
    </p:spTree>
    <p:extLst>
      <p:ext uri="{BB962C8B-B14F-4D97-AF65-F5344CB8AC3E}">
        <p14:creationId xmlns:p14="http://schemas.microsoft.com/office/powerpoint/2010/main" val="20911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2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9" name="Rectangle 32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1142F4-FE99-F64E-44B9-2434A7C8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9" y="978409"/>
            <a:ext cx="11149874" cy="12983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dirty="0"/>
              <a:t>HP </a:t>
            </a:r>
            <a:r>
              <a:rPr lang="en-US" altLang="ja-JP" dirty="0" err="1"/>
              <a:t>OmniBook</a:t>
            </a:r>
            <a:r>
              <a:rPr lang="en-US" altLang="ja-JP" dirty="0"/>
              <a:t> 5 16-ag</a:t>
            </a:r>
            <a:endParaRPr kumimoji="1" lang="en-US" altLang="ja-JP" dirty="0"/>
          </a:p>
        </p:txBody>
      </p:sp>
      <p:sp>
        <p:nvSpPr>
          <p:cNvPr id="40" name="Freeform: Shape 34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49417E-506F-0A11-E0CE-880FDD9E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4346"/>
          <a:stretch>
            <a:fillRect/>
          </a:stretch>
        </p:blipFill>
        <p:spPr>
          <a:xfrm>
            <a:off x="517869" y="2414725"/>
            <a:ext cx="5450641" cy="31546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4AD946-3B18-6E6D-C4F5-D6EAEF1C3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93" r="3" b="35073"/>
          <a:stretch>
            <a:fillRect/>
          </a:stretch>
        </p:blipFill>
        <p:spPr>
          <a:xfrm>
            <a:off x="6220441" y="2414725"/>
            <a:ext cx="5450641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0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4795A2-F8A9-C7F9-9691-115D8812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購入前の辻の脳内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671529-699A-82F1-3D40-CBC6BEBED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5" y="2578100"/>
            <a:ext cx="3757720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思考の吹き出し: 雲形 3">
            <a:extLst>
              <a:ext uri="{FF2B5EF4-FFF2-40B4-BE49-F238E27FC236}">
                <a16:creationId xmlns:a16="http://schemas.microsoft.com/office/drawing/2014/main" id="{50EF341B-11A6-2A83-E3A9-17F5620BFCCF}"/>
              </a:ext>
            </a:extLst>
          </p:cNvPr>
          <p:cNvSpPr/>
          <p:nvPr/>
        </p:nvSpPr>
        <p:spPr>
          <a:xfrm>
            <a:off x="6788981" y="1992215"/>
            <a:ext cx="2859172" cy="1128765"/>
          </a:xfrm>
          <a:prstGeom prst="cloudCallout">
            <a:avLst>
              <a:gd name="adj1" fmla="val -43055"/>
              <a:gd name="adj2" fmla="val 743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ローカルでバイブコーディング</a:t>
            </a:r>
          </a:p>
        </p:txBody>
      </p:sp>
      <p:sp>
        <p:nvSpPr>
          <p:cNvPr id="5" name="思考の吹き出し: 雲形 4">
            <a:extLst>
              <a:ext uri="{FF2B5EF4-FFF2-40B4-BE49-F238E27FC236}">
                <a16:creationId xmlns:a16="http://schemas.microsoft.com/office/drawing/2014/main" id="{6FA9A5C0-140E-C7DD-1C28-0EDFF15CC772}"/>
              </a:ext>
            </a:extLst>
          </p:cNvPr>
          <p:cNvSpPr/>
          <p:nvPr/>
        </p:nvSpPr>
        <p:spPr>
          <a:xfrm>
            <a:off x="7280525" y="3897286"/>
            <a:ext cx="2859172" cy="1128765"/>
          </a:xfrm>
          <a:prstGeom prst="cloudCallout">
            <a:avLst>
              <a:gd name="adj1" fmla="val -62424"/>
              <a:gd name="adj2" fmla="val -625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ローカルで画像生成</a:t>
            </a:r>
          </a:p>
        </p:txBody>
      </p:sp>
      <p:sp>
        <p:nvSpPr>
          <p:cNvPr id="6" name="思考の吹き出し: 雲形 5">
            <a:extLst>
              <a:ext uri="{FF2B5EF4-FFF2-40B4-BE49-F238E27FC236}">
                <a16:creationId xmlns:a16="http://schemas.microsoft.com/office/drawing/2014/main" id="{F75205E9-5BC3-AB88-6768-023BBAF52E5B}"/>
              </a:ext>
            </a:extLst>
          </p:cNvPr>
          <p:cNvSpPr/>
          <p:nvPr/>
        </p:nvSpPr>
        <p:spPr>
          <a:xfrm>
            <a:off x="1768147" y="2259541"/>
            <a:ext cx="2859172" cy="1128765"/>
          </a:xfrm>
          <a:prstGeom prst="cloudCallout">
            <a:avLst>
              <a:gd name="adj1" fmla="val 68204"/>
              <a:gd name="adj2" fmla="val 5422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Office</a:t>
            </a:r>
            <a:r>
              <a:rPr kumimoji="1" lang="ja-JP" altLang="en-US" dirty="0"/>
              <a:t>使う事務作業効率化</a:t>
            </a:r>
          </a:p>
        </p:txBody>
      </p:sp>
    </p:spTree>
    <p:extLst>
      <p:ext uri="{BB962C8B-B14F-4D97-AF65-F5344CB8AC3E}">
        <p14:creationId xmlns:p14="http://schemas.microsoft.com/office/powerpoint/2010/main" val="69274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2" name="Rectangle 12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B0FDEE-47EA-48DA-FCDA-F92E56056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4100">
                <a:solidFill>
                  <a:schemeClr val="tx2"/>
                </a:solidFill>
              </a:rPr>
              <a:t>Copilot</a:t>
            </a:r>
            <a:r>
              <a:rPr kumimoji="1" lang="ja-JP" altLang="en-US" sz="4100">
                <a:solidFill>
                  <a:schemeClr val="tx2"/>
                </a:solidFill>
              </a:rPr>
              <a:t>と</a:t>
            </a:r>
            <a:r>
              <a:rPr kumimoji="1" lang="en-US" altLang="ja-JP" sz="4100">
                <a:solidFill>
                  <a:schemeClr val="tx2"/>
                </a:solidFill>
              </a:rPr>
              <a:t>Copilot+PC</a:t>
            </a:r>
            <a:r>
              <a:rPr kumimoji="1" lang="ja-JP" altLang="en-US" sz="4100">
                <a:solidFill>
                  <a:schemeClr val="tx2"/>
                </a:solidFill>
              </a:rPr>
              <a:t>の違い</a:t>
            </a: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512BD30E-3DD4-6268-69CA-80D4D5CE2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432896"/>
              </p:ext>
            </p:extLst>
          </p:nvPr>
        </p:nvGraphicFramePr>
        <p:xfrm>
          <a:off x="4232366" y="736203"/>
          <a:ext cx="7438427" cy="5484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33929">
                  <a:extLst>
                    <a:ext uri="{9D8B030D-6E8A-4147-A177-3AD203B41FA5}">
                      <a16:colId xmlns:a16="http://schemas.microsoft.com/office/drawing/2014/main" val="524445803"/>
                    </a:ext>
                  </a:extLst>
                </a:gridCol>
                <a:gridCol w="2769174">
                  <a:extLst>
                    <a:ext uri="{9D8B030D-6E8A-4147-A177-3AD203B41FA5}">
                      <a16:colId xmlns:a16="http://schemas.microsoft.com/office/drawing/2014/main" val="3091216234"/>
                    </a:ext>
                  </a:extLst>
                </a:gridCol>
                <a:gridCol w="2935324">
                  <a:extLst>
                    <a:ext uri="{9D8B030D-6E8A-4147-A177-3AD203B41FA5}">
                      <a16:colId xmlns:a16="http://schemas.microsoft.com/office/drawing/2014/main" val="1325047235"/>
                    </a:ext>
                  </a:extLst>
                </a:gridCol>
              </a:tblGrid>
              <a:tr h="4621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特徴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Copilot (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通常の</a:t>
                      </a:r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PC)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Copilot+ PC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083998"/>
                  </a:ext>
                </a:extLst>
              </a:tr>
              <a:tr h="6666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カテゴリ</a:t>
                      </a:r>
                      <a:endParaRPr lang="ja-JP" alt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Windows OS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に組み込まれた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アシスタント機能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Microsoft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が定義する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に特化した新しいカテゴリの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Windows PC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684967"/>
                  </a:ext>
                </a:extLst>
              </a:tr>
              <a:tr h="6666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ハードウェア</a:t>
                      </a:r>
                      <a:endParaRPr lang="ja-JP" alt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既存の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CPU/GPU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を使用（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タスクは主に</a:t>
                      </a: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クラウド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に依存）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処理専用の</a:t>
                      </a:r>
                      <a:r>
                        <a:rPr lang="en-US" altLang="ja-JP" sz="1300" b="1" cap="none" spc="0" dirty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（ニューラルプロセッシングユニット）を搭載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564085"/>
                  </a:ext>
                </a:extLst>
              </a:tr>
              <a:tr h="6666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b="1" cap="none" spc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300" b="1" cap="none" spc="0">
                          <a:solidFill>
                            <a:schemeClr val="tx1"/>
                          </a:solidFill>
                        </a:rPr>
                        <a:t>性能</a:t>
                      </a:r>
                      <a:endParaRPr lang="ja-JP" alt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非搭載、または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Copilot+ PC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の要件未満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3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秒あたり</a:t>
                      </a:r>
                      <a:r>
                        <a:rPr lang="en-US" altLang="ja-JP" sz="1300" b="1" cap="none" spc="0">
                          <a:solidFill>
                            <a:schemeClr val="tx1"/>
                          </a:solidFill>
                        </a:rPr>
                        <a:t>40</a:t>
                      </a:r>
                      <a:r>
                        <a:rPr lang="ja-JP" altLang="en-US" sz="1300" b="1" cap="none" spc="0">
                          <a:solidFill>
                            <a:schemeClr val="tx1"/>
                          </a:solidFill>
                        </a:rPr>
                        <a:t>兆以上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の操作（</a:t>
                      </a:r>
                      <a:r>
                        <a:rPr lang="en-US" altLang="ja-JP" sz="1300" cap="none" spc="0">
                          <a:solidFill>
                            <a:schemeClr val="tx1"/>
                          </a:solidFill>
                        </a:rPr>
                        <a:t>TOPS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）を実行できる高性能</a:t>
                      </a:r>
                      <a:r>
                        <a:rPr lang="en-US" altLang="ja-JP" sz="1300" cap="none" spc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を搭載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505650"/>
                  </a:ext>
                </a:extLst>
              </a:tr>
              <a:tr h="871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300" b="1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タスクの実行場所</a:t>
                      </a:r>
                      <a:endParaRPr lang="ja-JP" altLang="en-US" sz="1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主に</a:t>
                      </a: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クラウド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インターネット接続が必要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多くの</a:t>
                      </a:r>
                      <a:r>
                        <a:rPr lang="en-US" altLang="ja-JP" sz="13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タスクを</a:t>
                      </a:r>
                      <a:r>
                        <a:rPr lang="en-US" altLang="ja-JP" sz="1300" b="1" cap="none" spc="0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ja-JP" altLang="en-US" sz="1300" b="1" cap="none" spc="0">
                          <a:solidFill>
                            <a:schemeClr val="tx1"/>
                          </a:solidFill>
                        </a:rPr>
                        <a:t>本体のローカル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で高速に実行可能 </a:t>
                      </a:r>
                      <a:r>
                        <a:rPr lang="en-US" altLang="ja-JP" sz="1300" cap="none" spc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sz="1300" cap="none" spc="0">
                          <a:solidFill>
                            <a:schemeClr val="tx1"/>
                          </a:solidFill>
                        </a:rPr>
                        <a:t>オフライン対応の機能もある</a:t>
                      </a:r>
                      <a:r>
                        <a:rPr lang="en-US" altLang="ja-JP" sz="1300" cap="none" spc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337733"/>
                  </a:ext>
                </a:extLst>
              </a:tr>
              <a:tr h="12801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b="1" cap="none" spc="0">
                          <a:solidFill>
                            <a:schemeClr val="tx1"/>
                          </a:solidFill>
                        </a:rPr>
                        <a:t>提供される機能</a:t>
                      </a:r>
                      <a:endParaRPr lang="ja-JP" alt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質問応答、文章作成補助など（クラウドベースの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Copilot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機能）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左記に加えて、ローカル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を活用した</a:t>
                      </a:r>
                      <a:r>
                        <a:rPr lang="en-US" altLang="ja-JP" sz="1300" b="1" cap="none" spc="0" dirty="0">
                          <a:solidFill>
                            <a:schemeClr val="tx1"/>
                          </a:solidFill>
                        </a:rPr>
                        <a:t>Copilot+ PC</a:t>
                      </a: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専用の高度な</a:t>
                      </a:r>
                      <a:r>
                        <a:rPr lang="en-US" altLang="ja-JP" sz="1300" b="1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b="1" cap="none" spc="0" dirty="0">
                          <a:solidFill>
                            <a:schemeClr val="tx1"/>
                          </a:solidFill>
                        </a:rPr>
                        <a:t>機能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（例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: Recall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、コクリエイター、強化された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Windows Studio 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エフェクトなど）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960842"/>
                  </a:ext>
                </a:extLst>
              </a:tr>
              <a:tr h="871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b="1" cap="none" spc="0">
                          <a:solidFill>
                            <a:schemeClr val="tx1"/>
                          </a:solidFill>
                        </a:rPr>
                        <a:t>パフォーマンス</a:t>
                      </a:r>
                      <a:endParaRPr lang="ja-JP" altLang="en-US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高負荷な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タスクでは遅延やバッテリー消費増の可能性あり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専用ハードウェアにより、高速でスムーズな</a:t>
                      </a:r>
                      <a:r>
                        <a:rPr lang="en-US" altLang="ja-JP" sz="1300" cap="none" spc="0" dirty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ja-JP" altLang="en-US" sz="1300" cap="none" spc="0" dirty="0">
                          <a:solidFill>
                            <a:schemeClr val="tx1"/>
                          </a:solidFill>
                        </a:rPr>
                        <a:t>処理、高い電力効率を実現</a:t>
                      </a:r>
                    </a:p>
                  </a:txBody>
                  <a:tcPr marL="0" marR="61348" marT="24539" marB="18404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88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98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67242F3-CABC-9504-566C-ADD924B3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4800">
                <a:solidFill>
                  <a:schemeClr val="tx2"/>
                </a:solidFill>
              </a:rPr>
              <a:t>Copilot</a:t>
            </a:r>
            <a:r>
              <a:rPr kumimoji="1" lang="ja-JP" altLang="en-US" sz="4800">
                <a:solidFill>
                  <a:schemeClr val="tx2"/>
                </a:solidFill>
              </a:rPr>
              <a:t>＋</a:t>
            </a:r>
            <a:r>
              <a:rPr kumimoji="1" lang="en-US" altLang="ja-JP" sz="4800">
                <a:solidFill>
                  <a:schemeClr val="tx2"/>
                </a:solidFill>
              </a:rPr>
              <a:t>PC </a:t>
            </a:r>
            <a:r>
              <a:rPr kumimoji="1" lang="ja-JP" altLang="en-US" sz="4800">
                <a:solidFill>
                  <a:schemeClr val="tx2"/>
                </a:solidFill>
              </a:rPr>
              <a:t>の要件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E7501F5B-C656-ED2E-6345-8B296009F2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480993"/>
              </p:ext>
            </p:extLst>
          </p:nvPr>
        </p:nvGraphicFramePr>
        <p:xfrm>
          <a:off x="4232366" y="1374212"/>
          <a:ext cx="7438428" cy="42084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60887">
                  <a:extLst>
                    <a:ext uri="{9D8B030D-6E8A-4147-A177-3AD203B41FA5}">
                      <a16:colId xmlns:a16="http://schemas.microsoft.com/office/drawing/2014/main" val="3266601770"/>
                    </a:ext>
                  </a:extLst>
                </a:gridCol>
                <a:gridCol w="2342902">
                  <a:extLst>
                    <a:ext uri="{9D8B030D-6E8A-4147-A177-3AD203B41FA5}">
                      <a16:colId xmlns:a16="http://schemas.microsoft.com/office/drawing/2014/main" val="3691320167"/>
                    </a:ext>
                  </a:extLst>
                </a:gridCol>
                <a:gridCol w="3634639">
                  <a:extLst>
                    <a:ext uri="{9D8B030D-6E8A-4147-A177-3AD203B41FA5}">
                      <a16:colId xmlns:a16="http://schemas.microsoft.com/office/drawing/2014/main" val="3034607066"/>
                    </a:ext>
                  </a:extLst>
                </a:gridCol>
              </a:tblGrid>
              <a:tr h="430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要件カテゴリ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必須スペック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詳細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101944"/>
                  </a:ext>
                </a:extLst>
              </a:tr>
              <a:tr h="6626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プロセッサ </a:t>
                      </a:r>
                      <a:r>
                        <a:rPr lang="en-US" altLang="ja-JP" sz="1500" b="1" cap="none" spc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SoC)</a:t>
                      </a:r>
                      <a:endParaRPr 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Microsoft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が承認したプロセッサまたは</a:t>
                      </a: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SoC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承認されたリストに含まれ、後述の</a:t>
                      </a: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性能を満たすこと。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028729"/>
                  </a:ext>
                </a:extLst>
              </a:tr>
              <a:tr h="1360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性能</a:t>
                      </a:r>
                      <a:endParaRPr lang="ja-JP" alt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40 TOPS</a:t>
                      </a: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以上</a:t>
                      </a:r>
                      <a:endParaRPr lang="ja-JP" alt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500" b="1" cap="none" spc="0" dirty="0">
                          <a:solidFill>
                            <a:schemeClr val="tx1"/>
                          </a:solidFill>
                        </a:rPr>
                        <a:t>TOPS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ja-JP" sz="1500" cap="none" spc="0" dirty="0">
                          <a:solidFill>
                            <a:schemeClr val="tx1"/>
                          </a:solidFill>
                        </a:rPr>
                        <a:t>(Tera Operations Per Second: 1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秒あたり</a:t>
                      </a:r>
                      <a:r>
                        <a:rPr lang="en-US" altLang="ja-JP" sz="1500" cap="none" spc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兆回の演算</a:t>
                      </a:r>
                      <a:r>
                        <a:rPr lang="en-US" altLang="ja-JP" sz="1500" cap="none" spc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の処理能力を持つ</a:t>
                      </a:r>
                      <a:r>
                        <a:rPr lang="en-US" altLang="ja-JP" sz="1500" b="1" cap="none" spc="0" dirty="0">
                          <a:solidFill>
                            <a:schemeClr val="tx1"/>
                          </a:solidFill>
                        </a:rPr>
                        <a:t>NPU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ja-JP" sz="1500" cap="none" spc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ニューラル・プロセッシング・ユニット</a:t>
                      </a:r>
                      <a:r>
                        <a:rPr lang="en-US" altLang="ja-JP" sz="1500" cap="none" spc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を搭載していることが、最も重要な要件です。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653435"/>
                  </a:ext>
                </a:extLst>
              </a:tr>
              <a:tr h="430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RAM (</a:t>
                      </a: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メモリ</a:t>
                      </a:r>
                      <a:r>
                        <a:rPr lang="en-US" altLang="ja-JP" sz="1500" b="1" cap="none" spc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ja-JP" alt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16 GB</a:t>
                      </a:r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以上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規格は</a:t>
                      </a: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DDR5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または</a:t>
                      </a: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LPDDR5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84970"/>
                  </a:ext>
                </a:extLst>
              </a:tr>
              <a:tr h="6626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ストレージ</a:t>
                      </a:r>
                      <a:endParaRPr lang="ja-JP" alt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256 GB</a:t>
                      </a:r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以上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SSD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または</a:t>
                      </a:r>
                      <a:r>
                        <a:rPr lang="en-US" altLang="ja-JP" sz="1500" cap="none" spc="0">
                          <a:solidFill>
                            <a:schemeClr val="tx1"/>
                          </a:solidFill>
                        </a:rPr>
                        <a:t>UFS</a:t>
                      </a:r>
                      <a:r>
                        <a:rPr lang="ja-JP" altLang="en-US" sz="1500" cap="none" spc="0">
                          <a:solidFill>
                            <a:schemeClr val="tx1"/>
                          </a:solidFill>
                        </a:rPr>
                        <a:t>ストレージデバイスであること。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149352"/>
                  </a:ext>
                </a:extLst>
              </a:tr>
              <a:tr h="6626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その他</a:t>
                      </a:r>
                      <a:endParaRPr lang="ja-JP" alt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500" b="1" cap="none" spc="0">
                          <a:solidFill>
                            <a:schemeClr val="tx1"/>
                          </a:solidFill>
                        </a:rPr>
                        <a:t>Copilot</a:t>
                      </a:r>
                      <a:r>
                        <a:rPr lang="ja-JP" altLang="en-US" sz="1500" b="1" cap="none" spc="0">
                          <a:solidFill>
                            <a:schemeClr val="tx1"/>
                          </a:solidFill>
                        </a:rPr>
                        <a:t>キーの搭載</a:t>
                      </a:r>
                      <a:endParaRPr lang="ja-JP" altLang="en-US" sz="15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専用の「</a:t>
                      </a:r>
                      <a:r>
                        <a:rPr lang="en-US" altLang="ja-JP" sz="1500" cap="none" spc="0" dirty="0">
                          <a:solidFill>
                            <a:schemeClr val="tx1"/>
                          </a:solidFill>
                        </a:rPr>
                        <a:t>Copilot</a:t>
                      </a:r>
                      <a:r>
                        <a:rPr lang="ja-JP" altLang="en-US" sz="1500" cap="none" spc="0" dirty="0">
                          <a:solidFill>
                            <a:schemeClr val="tx1"/>
                          </a:solidFill>
                        </a:rPr>
                        <a:t>キー」がキーボードに搭載されていること。</a:t>
                      </a:r>
                    </a:p>
                  </a:txBody>
                  <a:tcPr marL="0" marR="114250" marT="34877" marB="11625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574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009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8D7314C-E478-4E1C-1690-05FDCC83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4100" dirty="0">
                <a:solidFill>
                  <a:schemeClr val="tx2"/>
                </a:solidFill>
              </a:rPr>
              <a:t>Copilot</a:t>
            </a:r>
            <a:r>
              <a:rPr kumimoji="1" lang="ja-JP" altLang="en-US" sz="4100" dirty="0">
                <a:solidFill>
                  <a:schemeClr val="tx2"/>
                </a:solidFill>
              </a:rPr>
              <a:t>＋</a:t>
            </a:r>
            <a:r>
              <a:rPr kumimoji="1" lang="en-US" altLang="ja-JP" sz="4100" dirty="0">
                <a:solidFill>
                  <a:schemeClr val="tx2"/>
                </a:solidFill>
              </a:rPr>
              <a:t>PC</a:t>
            </a:r>
            <a:r>
              <a:rPr kumimoji="1" lang="ja-JP" altLang="en-US" sz="4100" dirty="0">
                <a:solidFill>
                  <a:schemeClr val="tx2"/>
                </a:solidFill>
              </a:rPr>
              <a:t>でできること：リコール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CBD1C6-9590-205B-A42B-D4AFFBE39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4406871"/>
            <a:ext cx="3465681" cy="1709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ja-JP" sz="17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</a:t>
            </a:r>
            <a:r>
              <a:rPr lang="ja-JP" altLang="en-US" sz="17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上で行った操作（見たウェブサイト、開いたドキュメント、使ったアプリなど）を</a:t>
            </a:r>
            <a:r>
              <a:rPr lang="ja-JP" altLang="en-US" sz="17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定期的なスクリーンショット</a:t>
            </a:r>
            <a:r>
              <a:rPr lang="ja-JP" altLang="en-US" sz="17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として記憶し、その情報を</a:t>
            </a:r>
            <a:r>
              <a:rPr lang="en-US" altLang="ja-JP" sz="17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</a:t>
            </a:r>
            <a:r>
              <a:rPr lang="ja-JP" altLang="en-US" sz="17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がインデックス化してローカルに保存する。</a:t>
            </a:r>
            <a:endParaRPr kumimoji="1" lang="en-US" altLang="ja-JP" sz="17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オンライン メディア 3" title="Recall on Copilot+ PCs: A better way to recall anything">
            <a:hlinkClick r:id="" action="ppaction://media"/>
            <a:extLst>
              <a:ext uri="{FF2B5EF4-FFF2-40B4-BE49-F238E27FC236}">
                <a16:creationId xmlns:a16="http://schemas.microsoft.com/office/drawing/2014/main" id="{8845CB09-10CF-1B7A-E9E0-E054B697C0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32366" y="1377097"/>
            <a:ext cx="7438426" cy="420271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223A76C-7B62-3C9D-3F2D-78BF3E20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9"/>
            <a:ext cx="5019419" cy="2388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5000" dirty="0"/>
              <a:t>Copilot</a:t>
            </a:r>
            <a:r>
              <a:rPr kumimoji="1" lang="ja-JP" altLang="en-US" sz="5000" dirty="0"/>
              <a:t>＋</a:t>
            </a:r>
            <a:r>
              <a:rPr kumimoji="1" lang="en-US" altLang="ja-JP" sz="5000" dirty="0"/>
              <a:t>PC</a:t>
            </a:r>
            <a:r>
              <a:rPr kumimoji="1" lang="ja-JP" altLang="en-US" sz="5000" dirty="0"/>
              <a:t>でできること：</a:t>
            </a:r>
            <a:r>
              <a:rPr lang="ja-JP" altLang="en-US" sz="5000" dirty="0"/>
              <a:t>コクリエイター</a:t>
            </a:r>
            <a:endParaRPr kumimoji="1" lang="en-US" altLang="ja-JP" sz="5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6040B6-22F3-D6CC-6D09-88878444E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4323853"/>
            <a:ext cx="5019418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ja-JP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Windows</a:t>
            </a:r>
            <a:r>
              <a:rPr lang="ja-JP" altLang="en-US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標準の「ペイント」アプリに組み込まれた画像生成</a:t>
            </a:r>
            <a:r>
              <a:rPr lang="en-US" altLang="ja-JP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</a:t>
            </a:r>
            <a:r>
              <a:rPr lang="ja-JP" altLang="en-US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機能。ラフスケッチとテキスト（プロンプト）を組み合わせるだけで、</a:t>
            </a:r>
            <a:r>
              <a:rPr lang="en-US" altLang="ja-JP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</a:t>
            </a:r>
            <a:r>
              <a:rPr lang="ja-JP" altLang="en-US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が画像をリアルタイムで生成・編集する。</a:t>
            </a:r>
            <a:endParaRPr kumimoji="1" lang="en-US" altLang="ja-JP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7689CC-BC56-4D95-BFFE-C39BA943E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BFC4EA5-3CC0-EB0A-50EE-6AB1435D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52" r="-2" b="-2"/>
          <a:stretch>
            <a:fillRect/>
          </a:stretch>
        </p:blipFill>
        <p:spPr>
          <a:xfrm>
            <a:off x="6665001" y="508090"/>
            <a:ext cx="5010912" cy="27889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3F00510-924B-1ED3-F1DD-2CD3FA4E5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59" r="-2" b="-2"/>
          <a:stretch>
            <a:fillRect/>
          </a:stretch>
        </p:blipFill>
        <p:spPr>
          <a:xfrm>
            <a:off x="6665003" y="3560991"/>
            <a:ext cx="5006078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Yu Gothic"/>
        <a:ea typeface=""/>
        <a:cs typeface=""/>
      </a:majorFont>
      <a:minorFont>
        <a:latin typeface="Yu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1007</Words>
  <Application>Microsoft Office PowerPoint</Application>
  <PresentationFormat>ワイド画面</PresentationFormat>
  <Paragraphs>106</Paragraphs>
  <Slides>23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9" baseType="lpstr">
      <vt:lpstr>游ゴシック</vt:lpstr>
      <vt:lpstr>游ゴシック</vt:lpstr>
      <vt:lpstr>Yu Gothic Medium</vt:lpstr>
      <vt:lpstr>Arial</vt:lpstr>
      <vt:lpstr>Bierstadt</vt:lpstr>
      <vt:lpstr>GestaltVTI</vt:lpstr>
      <vt:lpstr>Copilot＋PC 買ってみた！</vt:lpstr>
      <vt:lpstr>自己紹介</vt:lpstr>
      <vt:lpstr>目的</vt:lpstr>
      <vt:lpstr>HP OmniBook 5 16-ag</vt:lpstr>
      <vt:lpstr>購入前の辻の脳内</vt:lpstr>
      <vt:lpstr>CopilotとCopilot+PCの違い</vt:lpstr>
      <vt:lpstr>Copilot＋PC の要件</vt:lpstr>
      <vt:lpstr>Copilot＋PCでできること：リコール</vt:lpstr>
      <vt:lpstr>Copilot＋PCでできること：コクリエイター</vt:lpstr>
      <vt:lpstr>Copilot＋PCでできること：ビデオ通話の向上</vt:lpstr>
      <vt:lpstr>ライブキャプション</vt:lpstr>
      <vt:lpstr>セマンティック検索</vt:lpstr>
      <vt:lpstr>画像生成</vt:lpstr>
      <vt:lpstr>開発パートナー</vt:lpstr>
      <vt:lpstr>PowerPoint プレゼンテーション</vt:lpstr>
      <vt:lpstr>PowerPoint プレゼンテーション</vt:lpstr>
      <vt:lpstr>つまり・・・ 発展途上！</vt:lpstr>
      <vt:lpstr>LLMをローカルで動かすしかない</vt:lpstr>
      <vt:lpstr>ローカルでバイブコーディング </vt:lpstr>
      <vt:lpstr>Lemonadeの使用感</vt:lpstr>
      <vt:lpstr>実際に使ってみるとこんな感じ</vt:lpstr>
      <vt:lpstr>NPUを使ってLLMを動かしてみて</vt:lpstr>
      <vt:lpstr>まとめ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辻裕人</dc:creator>
  <cp:lastModifiedBy>裕人 辻</cp:lastModifiedBy>
  <cp:revision>1</cp:revision>
  <dcterms:created xsi:type="dcterms:W3CDTF">2025-10-23T00:22:33Z</dcterms:created>
  <dcterms:modified xsi:type="dcterms:W3CDTF">2025-11-09T21:40:39Z</dcterms:modified>
</cp:coreProperties>
</file>